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8" r:id="rId1"/>
    <p:sldMasterId id="2147483729" r:id="rId2"/>
    <p:sldMasterId id="2147483730" r:id="rId3"/>
    <p:sldMasterId id="2147483736" r:id="rId4"/>
  </p:sldMasterIdLst>
  <p:notesMasterIdLst>
    <p:notesMasterId r:id="rId26"/>
  </p:notesMasterIdLst>
  <p:sldIdLst>
    <p:sldId id="550145325" r:id="rId5"/>
    <p:sldId id="390" r:id="rId6"/>
    <p:sldId id="258" r:id="rId7"/>
    <p:sldId id="259" r:id="rId8"/>
    <p:sldId id="260" r:id="rId9"/>
    <p:sldId id="39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3" r:id="rId18"/>
    <p:sldId id="274" r:id="rId19"/>
    <p:sldId id="271" r:id="rId20"/>
    <p:sldId id="276" r:id="rId21"/>
    <p:sldId id="277" r:id="rId22"/>
    <p:sldId id="278" r:id="rId23"/>
    <p:sldId id="279" r:id="rId24"/>
    <p:sldId id="550145324" r:id="rId25"/>
  </p:sldIdLst>
  <p:sldSz cx="36576000" cy="20574000"/>
  <p:notesSz cx="6858000" cy="9144000"/>
  <p:embeddedFontLst>
    <p:embeddedFont>
      <p:font typeface="NVIDIA Sans" panose="020B0503020203020204" pitchFamily="34" charset="0"/>
      <p:regular r:id="rId27"/>
      <p:bold r:id="rId28"/>
      <p:italic r:id="rId29"/>
      <p:boldItalic r:id="rId30"/>
    </p:embeddedFont>
    <p:embeddedFont>
      <p:font typeface="NVIDIA Sans Light" panose="020B0303020203020204" pitchFamily="34" charset="0"/>
      <p:regular r:id="rId31"/>
      <p:bold r:id="rId32"/>
      <p:italic r:id="rId33"/>
      <p:boldItalic r:id="rId34"/>
    </p:embeddedFont>
    <p:embeddedFont>
      <p:font typeface="NVIDIA Sans Medium" panose="020B0603020203020204" pitchFamily="34" charset="0"/>
      <p:regular r:id="rId35"/>
      <p:bold r:id="rId36"/>
      <p:italic r:id="rId37"/>
      <p:boldItalic r:id="rId38"/>
    </p:embeddedFont>
    <p:embeddedFont>
      <p:font typeface="Roboto Mono" panose="00000009000000000000" pitchFamily="49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835990-66E7-4306-BFCB-7FDFD15F9F5A}" v="1" dt="2025-02-08T20:25:34.116"/>
  </p1510:revLst>
</p1510:revInfo>
</file>

<file path=ppt/tableStyles.xml><?xml version="1.0" encoding="utf-8"?>
<a:tblStyleLst xmlns:a="http://schemas.openxmlformats.org/drawingml/2006/main" def="{62F5EFB0-779D-4660-8ED6-385CA74107DF}">
  <a:tblStyle styleId="{62F5EFB0-779D-4660-8ED6-385CA74107DF}" styleName="Table_0">
    <a:wholeTbl>
      <a:tcTxStyle b="off" i="off">
        <a:font>
          <a:latin typeface="NVIDIA Sans"/>
          <a:ea typeface="NVIDIA Sans"/>
          <a:cs typeface="NVIDIA San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DEA"/>
          </a:solidFill>
        </a:fill>
      </a:tcStyle>
    </a:wholeTbl>
    <a:band1H>
      <a:tcTxStyle/>
      <a:tcStyle>
        <a:tcBdr/>
        <a:fill>
          <a:solidFill>
            <a:srgbClr val="CAD8D2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8D2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NVIDIA Sans"/>
          <a:ea typeface="NVIDIA Sans"/>
          <a:cs typeface="NVIDIA San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NVIDIA Sans"/>
          <a:ea typeface="NVIDIA Sans"/>
          <a:cs typeface="NVIDIA San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NVIDIA Sans"/>
          <a:ea typeface="NVIDIA Sans"/>
          <a:cs typeface="NVIDIA San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NVIDIA Sans"/>
          <a:ea typeface="NVIDIA Sans"/>
          <a:cs typeface="NVIDIA San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358" autoAdjust="0"/>
  </p:normalViewPr>
  <p:slideViewPr>
    <p:cSldViewPr snapToGrid="0">
      <p:cViewPr varScale="1">
        <p:scale>
          <a:sx n="32" d="100"/>
          <a:sy n="32" d="100"/>
        </p:scale>
        <p:origin x="504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Lee (Developer Programs)" userId="f47351a6-0e28-4941-b6cd-419bf959951c" providerId="ADAL" clId="{EDBD9233-0D64-444D-A026-47A4C64A1280}"/>
    <pc:docChg chg="modSld">
      <pc:chgData name="Kevin Lee (Developer Programs)" userId="f47351a6-0e28-4941-b6cd-419bf959951c" providerId="ADAL" clId="{EDBD9233-0D64-444D-A026-47A4C64A1280}" dt="2025-01-23T21:53:54.632" v="25" actId="5793"/>
      <pc:docMkLst>
        <pc:docMk/>
      </pc:docMkLst>
      <pc:sldChg chg="modNotesTx">
        <pc:chgData name="Kevin Lee (Developer Programs)" userId="f47351a6-0e28-4941-b6cd-419bf959951c" providerId="ADAL" clId="{EDBD9233-0D64-444D-A026-47A4C64A1280}" dt="2025-01-23T21:53:54.632" v="25" actId="5793"/>
        <pc:sldMkLst>
          <pc:docMk/>
          <pc:sldMk cId="0" sldId="273"/>
        </pc:sldMkLst>
      </pc:sldChg>
      <pc:sldChg chg="modNotesTx">
        <pc:chgData name="Kevin Lee (Developer Programs)" userId="f47351a6-0e28-4941-b6cd-419bf959951c" providerId="ADAL" clId="{EDBD9233-0D64-444D-A026-47A4C64A1280}" dt="2025-01-23T21:53:47.271" v="24" actId="5793"/>
        <pc:sldMkLst>
          <pc:docMk/>
          <pc:sldMk cId="0" sldId="274"/>
        </pc:sldMkLst>
      </pc:sldChg>
      <pc:sldChg chg="modSp mod modNotesTx">
        <pc:chgData name="Kevin Lee (Developer Programs)" userId="f47351a6-0e28-4941-b6cd-419bf959951c" providerId="ADAL" clId="{EDBD9233-0D64-444D-A026-47A4C64A1280}" dt="2025-01-23T21:53:26.175" v="10" actId="5793"/>
        <pc:sldMkLst>
          <pc:docMk/>
          <pc:sldMk cId="0" sldId="276"/>
        </pc:sldMkLst>
        <pc:spChg chg="mod">
          <ac:chgData name="Kevin Lee (Developer Programs)" userId="f47351a6-0e28-4941-b6cd-419bf959951c" providerId="ADAL" clId="{EDBD9233-0D64-444D-A026-47A4C64A1280}" dt="2025-01-23T21:52:25.911" v="1" actId="20577"/>
          <ac:spMkLst>
            <pc:docMk/>
            <pc:sldMk cId="0" sldId="276"/>
            <ac:spMk id="1012" creationId="{00000000-0000-0000-0000-000000000000}"/>
          </ac:spMkLst>
        </pc:spChg>
      </pc:sldChg>
      <pc:sldChg chg="modSp mod">
        <pc:chgData name="Kevin Lee (Developer Programs)" userId="f47351a6-0e28-4941-b6cd-419bf959951c" providerId="ADAL" clId="{EDBD9233-0D64-444D-A026-47A4C64A1280}" dt="2025-01-23T21:53:02.935" v="5" actId="20577"/>
        <pc:sldMkLst>
          <pc:docMk/>
          <pc:sldMk cId="0" sldId="279"/>
        </pc:sldMkLst>
        <pc:spChg chg="mod">
          <ac:chgData name="Kevin Lee (Developer Programs)" userId="f47351a6-0e28-4941-b6cd-419bf959951c" providerId="ADAL" clId="{EDBD9233-0D64-444D-A026-47A4C64A1280}" dt="2025-01-23T21:53:02.935" v="5" actId="20577"/>
          <ac:spMkLst>
            <pc:docMk/>
            <pc:sldMk cId="0" sldId="279"/>
            <ac:spMk id="1037" creationId="{00000000-0000-0000-0000-000000000000}"/>
          </ac:spMkLst>
        </pc:spChg>
        <pc:spChg chg="mod">
          <ac:chgData name="Kevin Lee (Developer Programs)" userId="f47351a6-0e28-4941-b6cd-419bf959951c" providerId="ADAL" clId="{EDBD9233-0D64-444D-A026-47A4C64A1280}" dt="2025-01-23T21:52:50.060" v="3" actId="20577"/>
          <ac:spMkLst>
            <pc:docMk/>
            <pc:sldMk cId="0" sldId="279"/>
            <ac:spMk id="1038" creationId="{00000000-0000-0000-0000-000000000000}"/>
          </ac:spMkLst>
        </pc:spChg>
      </pc:sldChg>
    </pc:docChg>
  </pc:docChgLst>
  <pc:docChgLst>
    <pc:chgData name="Kevin Lee (Developer Programs)" userId="f47351a6-0e28-4941-b6cd-419bf959951c" providerId="ADAL" clId="{28835990-66E7-4306-BFCB-7FDFD15F9F5A}"/>
    <pc:docChg chg="custSel modSld">
      <pc:chgData name="Kevin Lee (Developer Programs)" userId="f47351a6-0e28-4941-b6cd-419bf959951c" providerId="ADAL" clId="{28835990-66E7-4306-BFCB-7FDFD15F9F5A}" dt="2025-02-08T20:26:01.773" v="40" actId="368"/>
      <pc:docMkLst>
        <pc:docMk/>
      </pc:docMkLst>
      <pc:sldChg chg="delSp modTransition modAnim modNotes">
        <pc:chgData name="Kevin Lee (Developer Programs)" userId="f47351a6-0e28-4941-b6cd-419bf959951c" providerId="ADAL" clId="{28835990-66E7-4306-BFCB-7FDFD15F9F5A}" dt="2025-02-08T20:26:01.695" v="6" actId="368"/>
        <pc:sldMkLst>
          <pc:docMk/>
          <pc:sldMk cId="0" sldId="258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58"/>
            <ac:picMk id="14" creationId="{66C81EDF-E71F-D83C-ADC4-245ED90294ED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695" v="8" actId="368"/>
        <pc:sldMkLst>
          <pc:docMk/>
          <pc:sldMk cId="0" sldId="259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59"/>
            <ac:picMk id="44" creationId="{EDC07897-CF8D-3A04-7C97-A5C67B33A35D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695" v="10" actId="368"/>
        <pc:sldMkLst>
          <pc:docMk/>
          <pc:sldMk cId="0" sldId="260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60"/>
            <ac:picMk id="837" creationId="{8DCA5B4C-476D-B77E-868E-28C301F13492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711" v="14" actId="368"/>
        <pc:sldMkLst>
          <pc:docMk/>
          <pc:sldMk cId="0" sldId="263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63"/>
            <ac:picMk id="31" creationId="{D3941B51-EC98-D93A-E922-ED8FB88B5C8A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726" v="16" actId="368"/>
        <pc:sldMkLst>
          <pc:docMk/>
          <pc:sldMk cId="0" sldId="264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64"/>
            <ac:picMk id="900" creationId="{2D33BFC7-F24C-2E72-4CC2-ACC6F4A40786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726" v="18" actId="368"/>
        <pc:sldMkLst>
          <pc:docMk/>
          <pc:sldMk cId="0" sldId="266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66"/>
            <ac:picMk id="26" creationId="{16F1F67C-D36F-D6B5-5360-DA121C0C16EA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726" v="20" actId="368"/>
        <pc:sldMkLst>
          <pc:docMk/>
          <pc:sldMk cId="0" sldId="267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67"/>
            <ac:picMk id="7" creationId="{EC73C575-DE3A-E708-CF56-9C5C7D6C6F29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726" v="22" actId="368"/>
        <pc:sldMkLst>
          <pc:docMk/>
          <pc:sldMk cId="0" sldId="268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68"/>
            <ac:picMk id="16" creationId="{EC39846A-8DC3-3119-E21A-A975AED8BADE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742" v="24" actId="368"/>
        <pc:sldMkLst>
          <pc:docMk/>
          <pc:sldMk cId="0" sldId="269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69"/>
            <ac:picMk id="12" creationId="{E905EF9E-138E-4758-AB0E-DB2C46A9D8CB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742" v="26" actId="368"/>
        <pc:sldMkLst>
          <pc:docMk/>
          <pc:sldMk cId="0" sldId="270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70"/>
            <ac:picMk id="49" creationId="{563F7785-6150-ED7D-DDB7-96DBE4ABFEE7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758" v="32" actId="368"/>
        <pc:sldMkLst>
          <pc:docMk/>
          <pc:sldMk cId="0" sldId="271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71"/>
            <ac:picMk id="32" creationId="{B7D07723-62FF-4B74-5953-9D012FB463FF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742" v="28" actId="368"/>
        <pc:sldMkLst>
          <pc:docMk/>
          <pc:sldMk cId="0" sldId="273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73"/>
            <ac:picMk id="39" creationId="{032B14AE-61E4-5F3C-FA1C-A6075810C85C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742" v="30" actId="368"/>
        <pc:sldMkLst>
          <pc:docMk/>
          <pc:sldMk cId="0" sldId="274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74"/>
            <ac:picMk id="39" creationId="{9F4C7328-CAA1-3CE8-D1A8-A411B666A348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758" v="34" actId="368"/>
        <pc:sldMkLst>
          <pc:docMk/>
          <pc:sldMk cId="0" sldId="276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76"/>
            <ac:picMk id="24" creationId="{FF8E1426-8C80-ADDF-87D5-242633926BC5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758" v="36" actId="368"/>
        <pc:sldMkLst>
          <pc:docMk/>
          <pc:sldMk cId="0" sldId="277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77"/>
            <ac:picMk id="16" creationId="{F9ABAE24-0608-DF98-01F0-5CBC8682EB63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773" v="38" actId="368"/>
        <pc:sldMkLst>
          <pc:docMk/>
          <pc:sldMk cId="0" sldId="278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78"/>
            <ac:picMk id="4" creationId="{BF5902DB-5009-8002-DC27-3243D73D3803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773" v="40" actId="368"/>
        <pc:sldMkLst>
          <pc:docMk/>
          <pc:sldMk cId="0" sldId="279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79"/>
            <ac:picMk id="12" creationId="{C89C912C-26BE-359F-3FA2-B20EBE6C5763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695" v="4" actId="368"/>
        <pc:sldMkLst>
          <pc:docMk/>
          <pc:sldMk cId="0" sldId="390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390"/>
            <ac:picMk id="16" creationId="{5423A84E-456D-1152-2AD6-4EE71E61AA6E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711" v="12" actId="368"/>
        <pc:sldMkLst>
          <pc:docMk/>
          <pc:sldMk cId="0" sldId="392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392"/>
            <ac:picMk id="39" creationId="{8B333FCF-3D06-0ECD-8E1A-239C5F03CCE0}"/>
          </ac:picMkLst>
        </pc:picChg>
      </pc:sldChg>
      <pc:sldChg chg="delSp modTransition modAnim">
        <pc:chgData name="Kevin Lee (Developer Programs)" userId="f47351a6-0e28-4941-b6cd-419bf959951c" providerId="ADAL" clId="{28835990-66E7-4306-BFCB-7FDFD15F9F5A}" dt="2025-02-08T20:25:34.116" v="0"/>
        <pc:sldMkLst>
          <pc:docMk/>
          <pc:sldMk cId="3066521052" sldId="550145324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3066521052" sldId="550145324"/>
            <ac:picMk id="4" creationId="{60F51CA8-782D-F0A6-ECD1-14DB87CBC577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689" v="2" actId="368"/>
        <pc:sldMkLst>
          <pc:docMk/>
          <pc:sldMk cId="0" sldId="550145325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550145325"/>
            <ac:picMk id="849" creationId="{C5A51C05-58DE-87FA-DA77-8A5927F64A4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pic>
        <p:nvPicPr>
          <p:cNvPr id="7" name="Google Shape;7;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77346" y="8736014"/>
            <a:ext cx="963023" cy="33178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ff483424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ff483424f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1" name="Google Shape;831;g2ff483424fa_0_0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02f3d85a6b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302f3d85a6b_0_4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6" name="Google Shape;926;g302f3d85a6b_0_478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17d4b6d350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317d4b6d350_0_4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5" name="Google Shape;935;g317d4b6d350_0_418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17d4b6d350_0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317d4b6d350_0_8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4" name="Google Shape;944;g317d4b6d350_0_836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302f3d85a6b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302f3d85a6b_0_5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953" name="Google Shape;953;g302f3d85a6b_0_508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02f3d85a6b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302f3d85a6b_0_5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81" name="Google Shape;981;g302f3d85a6b_0_530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307d5383265_0_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307d5383265_0_9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990" name="Google Shape;990;g307d5383265_0_954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24373610ef_0_2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324373610ef_0_25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3" name="Google Shape;963;g324373610ef_0_2504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317d4b6d350_0_1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317d4b6d350_0_16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8" name="Google Shape;1008;g317d4b6d350_0_1699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17d4b6d350_0_1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317d4b6d350_0_17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6" name="Google Shape;1016;g317d4b6d350_0_1706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17d4b6d350_0_1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317d4b6d350_0_17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5" name="Google Shape;1025;g317d4b6d350_0_1714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021e3a1c63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3021e3a1c63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845" name="Google Shape;845;g3021e3a1c63_0_238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317d4b6d350_0_1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317d4b6d350_0_17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4" name="Google Shape;1034;g317d4b6d350_0_1722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24373610ef_0_16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7" name="Google Shape;847;g324373610ef_0_1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02f3d85a6b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302f3d85a6b_0_4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54" name="Google Shape;854;g302f3d85a6b_0_428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02f3d85a6b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302f3d85a6b_0_4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3" name="Google Shape;863;g302f3d85a6b_0_437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302f3d85a6b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302f3d85a6b_0_4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2" name="Google Shape;872;g302f3d85a6b_0_447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ff46ad9fc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ff46ad9fcc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0" name="Google Shape;890;g2ff46ad9fcc_0_27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ff46ad9fc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2ff46ad9fcc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9" name="Google Shape;899;g2ff46ad9fcc_0_20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02f3d85a6b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02f3d85a6b_0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7" name="Google Shape;917;g302f3d85a6b_0_468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Bullets">
  <p:cSld name="Title, Subtitle, Bulle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_Two Column">
  <p:cSld name="CONFIDENTIAL_Two Column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5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76" name="Google Shape;476;p51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152157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77" name="Google Shape;477;p51"/>
          <p:cNvSpPr txBox="1">
            <a:spLocks noGrp="1"/>
          </p:cNvSpPr>
          <p:nvPr>
            <p:ph type="body" idx="3"/>
          </p:nvPr>
        </p:nvSpPr>
        <p:spPr>
          <a:xfrm>
            <a:off x="18845785" y="4846320"/>
            <a:ext cx="152157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78" name="Google Shape;478;p51"/>
          <p:cNvSpPr txBox="1"/>
          <p:nvPr/>
        </p:nvSpPr>
        <p:spPr>
          <a:xfrm>
            <a:off x="708485" y="19635786"/>
            <a:ext cx="6504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rPr>
              <a:t>NVIDIA CONFIDENTIAL. DO NOT DISTRIBUTE.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ING_Title, Subtitle, Bullets">
  <p:cSld name="CODING_Title, Subtitle, Bullets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ono"/>
              <a:buNone/>
              <a:defRPr sz="7200" b="1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52"/>
          <p:cNvSpPr txBox="1">
            <a:spLocks noGrp="1"/>
          </p:cNvSpPr>
          <p:nvPr>
            <p:ph type="body" idx="1"/>
          </p:nvPr>
        </p:nvSpPr>
        <p:spPr>
          <a:xfrm>
            <a:off x="2514600" y="4873752"/>
            <a:ext cx="315468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82" name="Google Shape;482;p52"/>
          <p:cNvSpPr txBox="1">
            <a:spLocks noGrp="1"/>
          </p:cNvSpPr>
          <p:nvPr>
            <p:ph type="body" idx="2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_Coding">
  <p:cSld name="CONFIDENTIAL_Coding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ono"/>
              <a:buNone/>
              <a:defRPr sz="7200" b="1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53"/>
          <p:cNvSpPr txBox="1">
            <a:spLocks noGrp="1"/>
          </p:cNvSpPr>
          <p:nvPr>
            <p:ph type="body" idx="1"/>
          </p:nvPr>
        </p:nvSpPr>
        <p:spPr>
          <a:xfrm>
            <a:off x="2514600" y="4873752"/>
            <a:ext cx="315468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86" name="Google Shape;486;p53"/>
          <p:cNvSpPr txBox="1">
            <a:spLocks noGrp="1"/>
          </p:cNvSpPr>
          <p:nvPr>
            <p:ph type="body" idx="2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87" name="Google Shape;487;p53"/>
          <p:cNvSpPr txBox="1"/>
          <p:nvPr/>
        </p:nvSpPr>
        <p:spPr>
          <a:xfrm>
            <a:off x="708485" y="19635786"/>
            <a:ext cx="6504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rPr>
              <a:t>NVIDIA CONFIDENTIAL. DO NOT DISTRIBUTE.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genda">
  <p:cSld name="1_Agenda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54" descr="A green curved lines with a bright light behind the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406" r="51138" b="921"/>
          <a:stretch/>
        </p:blipFill>
        <p:spPr>
          <a:xfrm>
            <a:off x="0" y="0"/>
            <a:ext cx="1715071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4"/>
          <p:cNvSpPr/>
          <p:nvPr/>
        </p:nvSpPr>
        <p:spPr>
          <a:xfrm>
            <a:off x="0" y="0"/>
            <a:ext cx="17150700" cy="20574000"/>
          </a:xfrm>
          <a:prstGeom prst="rect">
            <a:avLst/>
          </a:prstGeom>
          <a:solidFill>
            <a:schemeClr val="dk1">
              <a:alpha val="149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491" name="Google Shape;491;p54"/>
          <p:cNvSpPr/>
          <p:nvPr/>
        </p:nvSpPr>
        <p:spPr>
          <a:xfrm>
            <a:off x="17204620" y="5394960"/>
            <a:ext cx="567000" cy="1517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LONG Layout">
  <p:cSld name="Quote - LONG Layout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55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5"/>
          <p:cNvSpPr/>
          <p:nvPr/>
        </p:nvSpPr>
        <p:spPr>
          <a:xfrm>
            <a:off x="0" y="4143768"/>
            <a:ext cx="36576000" cy="2151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495" name="Google Shape;495;p55"/>
          <p:cNvSpPr/>
          <p:nvPr/>
        </p:nvSpPr>
        <p:spPr>
          <a:xfrm rot="10800000" flipH="1">
            <a:off x="0" y="15269849"/>
            <a:ext cx="36576000" cy="4218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496" name="Google Shape;496;p55"/>
          <p:cNvSpPr/>
          <p:nvPr/>
        </p:nvSpPr>
        <p:spPr>
          <a:xfrm>
            <a:off x="0" y="1068230"/>
            <a:ext cx="36576000" cy="4218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497" name="Google Shape;497;p55"/>
          <p:cNvSpPr txBox="1">
            <a:spLocks noGrp="1"/>
          </p:cNvSpPr>
          <p:nvPr>
            <p:ph type="body" idx="1"/>
          </p:nvPr>
        </p:nvSpPr>
        <p:spPr>
          <a:xfrm>
            <a:off x="6158753" y="13434560"/>
            <a:ext cx="24258600" cy="1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None/>
              <a:defRPr sz="4400" b="0" i="1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None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98" name="Google Shape;498;p55"/>
          <p:cNvSpPr txBox="1">
            <a:spLocks noGrp="1"/>
          </p:cNvSpPr>
          <p:nvPr>
            <p:ph type="body" idx="2"/>
          </p:nvPr>
        </p:nvSpPr>
        <p:spPr>
          <a:xfrm>
            <a:off x="6158754" y="5706208"/>
            <a:ext cx="24258600" cy="73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NVIDIA Sans"/>
              <a:buNone/>
              <a:defRPr sz="12000" b="0" i="0" u="none" strike="noStrike" cap="none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None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99" name="Google Shape;499;p55"/>
          <p:cNvSpPr txBox="1"/>
          <p:nvPr/>
        </p:nvSpPr>
        <p:spPr>
          <a:xfrm rot="10800000">
            <a:off x="17582150" y="12275692"/>
            <a:ext cx="1468800" cy="45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700">
                <a:solidFill>
                  <a:schemeClr val="dk2"/>
                </a:solidFill>
                <a:latin typeface="NVIDIA Sans Light"/>
                <a:ea typeface="NVIDIA Sans Light"/>
                <a:cs typeface="NVIDIA Sans Light"/>
                <a:sym typeface="NVIDIA Sans Light"/>
              </a:rPr>
              <a:t>“</a:t>
            </a:r>
            <a:endParaRPr/>
          </a:p>
        </p:txBody>
      </p:sp>
      <p:cxnSp>
        <p:nvCxnSpPr>
          <p:cNvPr id="500" name="Google Shape;500;p55"/>
          <p:cNvCxnSpPr/>
          <p:nvPr/>
        </p:nvCxnSpPr>
        <p:spPr>
          <a:xfrm>
            <a:off x="6158753" y="15523509"/>
            <a:ext cx="11394900" cy="0"/>
          </a:xfrm>
          <a:prstGeom prst="straightConnector1">
            <a:avLst/>
          </a:prstGeom>
          <a:noFill/>
          <a:ln w="31750" cap="flat" cmpd="sng">
            <a:solidFill>
              <a:srgbClr val="588A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1" name="Google Shape;501;p55"/>
          <p:cNvCxnSpPr/>
          <p:nvPr/>
        </p:nvCxnSpPr>
        <p:spPr>
          <a:xfrm>
            <a:off x="19022336" y="15523509"/>
            <a:ext cx="11394900" cy="0"/>
          </a:xfrm>
          <a:prstGeom prst="straightConnector1">
            <a:avLst/>
          </a:prstGeom>
          <a:noFill/>
          <a:ln w="31750" cap="flat" cmpd="sng">
            <a:solidFill>
              <a:srgbClr val="588A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02" name="Google Shape;502;p55"/>
          <p:cNvGrpSpPr/>
          <p:nvPr/>
        </p:nvGrpSpPr>
        <p:grpSpPr>
          <a:xfrm>
            <a:off x="6158753" y="3796809"/>
            <a:ext cx="24258483" cy="4509900"/>
            <a:chOff x="6158753" y="6234204"/>
            <a:chExt cx="24258483" cy="4509900"/>
          </a:xfrm>
        </p:grpSpPr>
        <p:sp>
          <p:nvSpPr>
            <p:cNvPr id="503" name="Google Shape;503;p55"/>
            <p:cNvSpPr txBox="1"/>
            <p:nvPr/>
          </p:nvSpPr>
          <p:spPr>
            <a:xfrm>
              <a:off x="17553664" y="6234204"/>
              <a:ext cx="1468800" cy="450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700">
                  <a:solidFill>
                    <a:schemeClr val="dk2"/>
                  </a:solidFill>
                  <a:latin typeface="NVIDIA Sans Light"/>
                  <a:ea typeface="NVIDIA Sans Light"/>
                  <a:cs typeface="NVIDIA Sans Light"/>
                  <a:sym typeface="NVIDIA Sans Light"/>
                </a:rPr>
                <a:t>“</a:t>
              </a:r>
              <a:endParaRPr/>
            </a:p>
          </p:txBody>
        </p:sp>
        <p:cxnSp>
          <p:nvCxnSpPr>
            <p:cNvPr id="504" name="Google Shape;504;p55"/>
            <p:cNvCxnSpPr/>
            <p:nvPr/>
          </p:nvCxnSpPr>
          <p:spPr>
            <a:xfrm>
              <a:off x="6158753" y="7454586"/>
              <a:ext cx="11394900" cy="0"/>
            </a:xfrm>
            <a:prstGeom prst="straightConnector1">
              <a:avLst/>
            </a:prstGeom>
            <a:noFill/>
            <a:ln w="31750" cap="flat" cmpd="sng">
              <a:solidFill>
                <a:srgbClr val="588A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5" name="Google Shape;505;p55"/>
            <p:cNvCxnSpPr/>
            <p:nvPr/>
          </p:nvCxnSpPr>
          <p:spPr>
            <a:xfrm>
              <a:off x="19022336" y="7454586"/>
              <a:ext cx="11394900" cy="0"/>
            </a:xfrm>
            <a:prstGeom prst="straightConnector1">
              <a:avLst/>
            </a:prstGeom>
            <a:noFill/>
            <a:ln w="31750" cap="flat" cmpd="sng">
              <a:solidFill>
                <a:srgbClr val="588A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HORT Layout">
  <p:cSld name="Quote - SHORT Layout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56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6"/>
          <p:cNvSpPr/>
          <p:nvPr/>
        </p:nvSpPr>
        <p:spPr>
          <a:xfrm>
            <a:off x="0" y="4143768"/>
            <a:ext cx="36576000" cy="2151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509" name="Google Shape;509;p56"/>
          <p:cNvSpPr/>
          <p:nvPr/>
        </p:nvSpPr>
        <p:spPr>
          <a:xfrm rot="10800000" flipH="1">
            <a:off x="0" y="15269849"/>
            <a:ext cx="36576000" cy="4218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510" name="Google Shape;510;p56"/>
          <p:cNvSpPr/>
          <p:nvPr/>
        </p:nvSpPr>
        <p:spPr>
          <a:xfrm>
            <a:off x="0" y="1068230"/>
            <a:ext cx="36576000" cy="4218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511" name="Google Shape;511;p56"/>
          <p:cNvSpPr/>
          <p:nvPr/>
        </p:nvSpPr>
        <p:spPr>
          <a:xfrm>
            <a:off x="0" y="4143768"/>
            <a:ext cx="36576000" cy="2151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512" name="Google Shape;512;p56"/>
          <p:cNvSpPr txBox="1">
            <a:spLocks noGrp="1"/>
          </p:cNvSpPr>
          <p:nvPr>
            <p:ph type="body" idx="1"/>
          </p:nvPr>
        </p:nvSpPr>
        <p:spPr>
          <a:xfrm>
            <a:off x="6158753" y="11878330"/>
            <a:ext cx="24258600" cy="1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None/>
              <a:defRPr sz="4400" b="0" i="1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None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13" name="Google Shape;513;p56"/>
          <p:cNvSpPr txBox="1">
            <a:spLocks noGrp="1"/>
          </p:cNvSpPr>
          <p:nvPr>
            <p:ph type="body" idx="2"/>
          </p:nvPr>
        </p:nvSpPr>
        <p:spPr>
          <a:xfrm>
            <a:off x="6158754" y="7053551"/>
            <a:ext cx="24258600" cy="44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NVIDIA Sans"/>
              <a:buNone/>
              <a:defRPr sz="12000" b="0" i="0" u="none" strike="noStrike" cap="none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None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grpSp>
        <p:nvGrpSpPr>
          <p:cNvPr id="514" name="Google Shape;514;p56"/>
          <p:cNvGrpSpPr/>
          <p:nvPr/>
        </p:nvGrpSpPr>
        <p:grpSpPr>
          <a:xfrm>
            <a:off x="6158753" y="5267062"/>
            <a:ext cx="24258483" cy="10102852"/>
            <a:chOff x="6158753" y="6264684"/>
            <a:chExt cx="24258483" cy="10102852"/>
          </a:xfrm>
        </p:grpSpPr>
        <p:grpSp>
          <p:nvGrpSpPr>
            <p:cNvPr id="515" name="Google Shape;515;p56"/>
            <p:cNvGrpSpPr/>
            <p:nvPr/>
          </p:nvGrpSpPr>
          <p:grpSpPr>
            <a:xfrm>
              <a:off x="17553664" y="6264684"/>
              <a:ext cx="1497286" cy="10102852"/>
              <a:chOff x="17553664" y="5634063"/>
              <a:chExt cx="1497286" cy="10102852"/>
            </a:xfrm>
          </p:grpSpPr>
          <p:sp>
            <p:nvSpPr>
              <p:cNvPr id="516" name="Google Shape;516;p56"/>
              <p:cNvSpPr txBox="1"/>
              <p:nvPr/>
            </p:nvSpPr>
            <p:spPr>
              <a:xfrm>
                <a:off x="17553664" y="5634063"/>
                <a:ext cx="1468800" cy="450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700">
                    <a:solidFill>
                      <a:schemeClr val="dk2"/>
                    </a:solidFill>
                    <a:latin typeface="NVIDIA Sans Light"/>
                    <a:ea typeface="NVIDIA Sans Light"/>
                    <a:cs typeface="NVIDIA Sans Light"/>
                    <a:sym typeface="NVIDIA Sans Light"/>
                  </a:rPr>
                  <a:t>“</a:t>
                </a:r>
                <a:endParaRPr/>
              </a:p>
            </p:txBody>
          </p:sp>
          <p:sp>
            <p:nvSpPr>
              <p:cNvPr id="517" name="Google Shape;517;p56"/>
              <p:cNvSpPr txBox="1"/>
              <p:nvPr/>
            </p:nvSpPr>
            <p:spPr>
              <a:xfrm rot="10800000">
                <a:off x="17582150" y="11227015"/>
                <a:ext cx="1468800" cy="450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700">
                    <a:solidFill>
                      <a:schemeClr val="dk2"/>
                    </a:solidFill>
                    <a:latin typeface="NVIDIA Sans Light"/>
                    <a:ea typeface="NVIDIA Sans Light"/>
                    <a:cs typeface="NVIDIA Sans Light"/>
                    <a:sym typeface="NVIDIA Sans Light"/>
                  </a:rPr>
                  <a:t>“</a:t>
                </a:r>
                <a:endParaRPr/>
              </a:p>
            </p:txBody>
          </p:sp>
        </p:grpSp>
        <p:cxnSp>
          <p:nvCxnSpPr>
            <p:cNvPr id="518" name="Google Shape;518;p56"/>
            <p:cNvCxnSpPr/>
            <p:nvPr/>
          </p:nvCxnSpPr>
          <p:spPr>
            <a:xfrm>
              <a:off x="6158753" y="7454586"/>
              <a:ext cx="11394900" cy="0"/>
            </a:xfrm>
            <a:prstGeom prst="straightConnector1">
              <a:avLst/>
            </a:prstGeom>
            <a:noFill/>
            <a:ln w="317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9" name="Google Shape;519;p56"/>
            <p:cNvCxnSpPr/>
            <p:nvPr/>
          </p:nvCxnSpPr>
          <p:spPr>
            <a:xfrm>
              <a:off x="19022336" y="7454586"/>
              <a:ext cx="11394900" cy="0"/>
            </a:xfrm>
            <a:prstGeom prst="straightConnector1">
              <a:avLst/>
            </a:prstGeom>
            <a:noFill/>
            <a:ln w="317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0" name="Google Shape;520;p56"/>
            <p:cNvCxnSpPr/>
            <p:nvPr/>
          </p:nvCxnSpPr>
          <p:spPr>
            <a:xfrm>
              <a:off x="6158753" y="15144241"/>
              <a:ext cx="11394900" cy="0"/>
            </a:xfrm>
            <a:prstGeom prst="straightConnector1">
              <a:avLst/>
            </a:prstGeom>
            <a:noFill/>
            <a:ln w="317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1" name="Google Shape;521;p56"/>
            <p:cNvCxnSpPr/>
            <p:nvPr/>
          </p:nvCxnSpPr>
          <p:spPr>
            <a:xfrm>
              <a:off x="19022336" y="15144241"/>
              <a:ext cx="11394900" cy="0"/>
            </a:xfrm>
            <a:prstGeom prst="straightConnector1">
              <a:avLst/>
            </a:prstGeom>
            <a:noFill/>
            <a:ln w="317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Image Layout">
  <p:cSld name="Single Image Layout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57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25" name="Google Shape;525;p57"/>
          <p:cNvSpPr>
            <a:spLocks noGrp="1"/>
          </p:cNvSpPr>
          <p:nvPr>
            <p:ph type="pic" idx="2"/>
          </p:nvPr>
        </p:nvSpPr>
        <p:spPr>
          <a:xfrm>
            <a:off x="6062650" y="4849813"/>
            <a:ext cx="244506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p57"/>
          <p:cNvSpPr txBox="1">
            <a:spLocks noGrp="1"/>
          </p:cNvSpPr>
          <p:nvPr>
            <p:ph type="body" idx="3"/>
          </p:nvPr>
        </p:nvSpPr>
        <p:spPr>
          <a:xfrm>
            <a:off x="6062650" y="17063961"/>
            <a:ext cx="24450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27" name="Google Shape;527;p57"/>
          <p:cNvSpPr txBox="1">
            <a:spLocks noGrp="1"/>
          </p:cNvSpPr>
          <p:nvPr>
            <p:ph type="body" idx="4"/>
          </p:nvPr>
        </p:nvSpPr>
        <p:spPr>
          <a:xfrm>
            <a:off x="6062650" y="17751568"/>
            <a:ext cx="24450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w/ Text">
  <p:cSld name="Image w/ Text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8"/>
          <p:cNvSpPr txBox="1">
            <a:spLocks noGrp="1"/>
          </p:cNvSpPr>
          <p:nvPr>
            <p:ph type="body" idx="1"/>
          </p:nvPr>
        </p:nvSpPr>
        <p:spPr>
          <a:xfrm>
            <a:off x="19354800" y="6919968"/>
            <a:ext cx="15583500" cy="7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30" name="Google Shape;530;p58"/>
          <p:cNvSpPr>
            <a:spLocks noGrp="1"/>
          </p:cNvSpPr>
          <p:nvPr>
            <p:ph type="pic" idx="2"/>
          </p:nvPr>
        </p:nvSpPr>
        <p:spPr>
          <a:xfrm>
            <a:off x="1637604" y="4849813"/>
            <a:ext cx="163455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p58"/>
          <p:cNvSpPr txBox="1">
            <a:spLocks noGrp="1"/>
          </p:cNvSpPr>
          <p:nvPr>
            <p:ph type="body" idx="3"/>
          </p:nvPr>
        </p:nvSpPr>
        <p:spPr>
          <a:xfrm>
            <a:off x="1637604" y="17063961"/>
            <a:ext cx="163455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body" idx="4"/>
          </p:nvPr>
        </p:nvSpPr>
        <p:spPr>
          <a:xfrm>
            <a:off x="1637604" y="17751568"/>
            <a:ext cx="163455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33" name="Google Shape;533;p5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58"/>
          <p:cNvSpPr txBox="1">
            <a:spLocks noGrp="1"/>
          </p:cNvSpPr>
          <p:nvPr>
            <p:ph type="body" idx="5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">
  <p:cSld name="2-up Image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9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59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38" name="Google Shape;538;p59"/>
          <p:cNvSpPr>
            <a:spLocks noGrp="1"/>
          </p:cNvSpPr>
          <p:nvPr>
            <p:ph type="pic" idx="2"/>
          </p:nvPr>
        </p:nvSpPr>
        <p:spPr>
          <a:xfrm>
            <a:off x="1637604" y="4849813"/>
            <a:ext cx="163455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p59"/>
          <p:cNvSpPr>
            <a:spLocks noGrp="1"/>
          </p:cNvSpPr>
          <p:nvPr>
            <p:ph type="pic" idx="3"/>
          </p:nvPr>
        </p:nvSpPr>
        <p:spPr>
          <a:xfrm>
            <a:off x="18592799" y="4849813"/>
            <a:ext cx="163455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" name="Google Shape;540;p59"/>
          <p:cNvSpPr txBox="1">
            <a:spLocks noGrp="1"/>
          </p:cNvSpPr>
          <p:nvPr>
            <p:ph type="body" idx="4"/>
          </p:nvPr>
        </p:nvSpPr>
        <p:spPr>
          <a:xfrm>
            <a:off x="1637604" y="17063961"/>
            <a:ext cx="163455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41" name="Google Shape;541;p59"/>
          <p:cNvSpPr txBox="1">
            <a:spLocks noGrp="1"/>
          </p:cNvSpPr>
          <p:nvPr>
            <p:ph type="body" idx="5"/>
          </p:nvPr>
        </p:nvSpPr>
        <p:spPr>
          <a:xfrm>
            <a:off x="1637604" y="17751568"/>
            <a:ext cx="163455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42" name="Google Shape;542;p59"/>
          <p:cNvSpPr txBox="1">
            <a:spLocks noGrp="1"/>
          </p:cNvSpPr>
          <p:nvPr>
            <p:ph type="body" idx="6"/>
          </p:nvPr>
        </p:nvSpPr>
        <p:spPr>
          <a:xfrm>
            <a:off x="18592805" y="17063961"/>
            <a:ext cx="16346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43" name="Google Shape;543;p59"/>
          <p:cNvSpPr txBox="1">
            <a:spLocks noGrp="1"/>
          </p:cNvSpPr>
          <p:nvPr>
            <p:ph type="body" idx="7"/>
          </p:nvPr>
        </p:nvSpPr>
        <p:spPr>
          <a:xfrm>
            <a:off x="18592805" y="17751568"/>
            <a:ext cx="16346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Layout with Bullets">
  <p:cSld name="2-up Image Layout with Bullets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60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47" name="Google Shape;547;p60"/>
          <p:cNvSpPr>
            <a:spLocks noGrp="1"/>
          </p:cNvSpPr>
          <p:nvPr>
            <p:ph type="pic" idx="2"/>
          </p:nvPr>
        </p:nvSpPr>
        <p:spPr>
          <a:xfrm>
            <a:off x="1637604" y="4849813"/>
            <a:ext cx="88323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" name="Google Shape;548;p60"/>
          <p:cNvSpPr txBox="1">
            <a:spLocks noGrp="1"/>
          </p:cNvSpPr>
          <p:nvPr>
            <p:ph type="body" idx="3"/>
          </p:nvPr>
        </p:nvSpPr>
        <p:spPr>
          <a:xfrm>
            <a:off x="11058350" y="6919968"/>
            <a:ext cx="6924900" cy="7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49" name="Google Shape;549;p60"/>
          <p:cNvSpPr>
            <a:spLocks noGrp="1"/>
          </p:cNvSpPr>
          <p:nvPr>
            <p:ph type="pic" idx="4"/>
          </p:nvPr>
        </p:nvSpPr>
        <p:spPr>
          <a:xfrm>
            <a:off x="18592805" y="4849813"/>
            <a:ext cx="88323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p60"/>
          <p:cNvSpPr txBox="1">
            <a:spLocks noGrp="1"/>
          </p:cNvSpPr>
          <p:nvPr>
            <p:ph type="body" idx="5"/>
          </p:nvPr>
        </p:nvSpPr>
        <p:spPr>
          <a:xfrm>
            <a:off x="28013551" y="6919968"/>
            <a:ext cx="6924900" cy="7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51" name="Google Shape;551;p60"/>
          <p:cNvSpPr txBox="1">
            <a:spLocks noGrp="1"/>
          </p:cNvSpPr>
          <p:nvPr>
            <p:ph type="body" idx="6"/>
          </p:nvPr>
        </p:nvSpPr>
        <p:spPr>
          <a:xfrm>
            <a:off x="1637604" y="17063961"/>
            <a:ext cx="8832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52" name="Google Shape;552;p60"/>
          <p:cNvSpPr txBox="1">
            <a:spLocks noGrp="1"/>
          </p:cNvSpPr>
          <p:nvPr>
            <p:ph type="body" idx="7"/>
          </p:nvPr>
        </p:nvSpPr>
        <p:spPr>
          <a:xfrm>
            <a:off x="1637604" y="17751568"/>
            <a:ext cx="8832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53" name="Google Shape;553;p60"/>
          <p:cNvSpPr txBox="1">
            <a:spLocks noGrp="1"/>
          </p:cNvSpPr>
          <p:nvPr>
            <p:ph type="body" idx="8"/>
          </p:nvPr>
        </p:nvSpPr>
        <p:spPr>
          <a:xfrm>
            <a:off x="18592805" y="17063961"/>
            <a:ext cx="8832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54" name="Google Shape;554;p60"/>
          <p:cNvSpPr txBox="1">
            <a:spLocks noGrp="1"/>
          </p:cNvSpPr>
          <p:nvPr>
            <p:ph type="body" idx="9"/>
          </p:nvPr>
        </p:nvSpPr>
        <p:spPr>
          <a:xfrm>
            <a:off x="18592805" y="17751568"/>
            <a:ext cx="8832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">
  <p:cSld name="Title, Subtitle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4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up Image">
  <p:cSld name="3-up Image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6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58" name="Google Shape;558;p61"/>
          <p:cNvSpPr>
            <a:spLocks noGrp="1"/>
          </p:cNvSpPr>
          <p:nvPr>
            <p:ph type="pic" idx="2"/>
          </p:nvPr>
        </p:nvSpPr>
        <p:spPr>
          <a:xfrm>
            <a:off x="24148473" y="4849813"/>
            <a:ext cx="107898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p61"/>
          <p:cNvSpPr>
            <a:spLocks noGrp="1"/>
          </p:cNvSpPr>
          <p:nvPr>
            <p:ph type="pic" idx="3"/>
          </p:nvPr>
        </p:nvSpPr>
        <p:spPr>
          <a:xfrm>
            <a:off x="12893038" y="4849813"/>
            <a:ext cx="107898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p61"/>
          <p:cNvSpPr>
            <a:spLocks noGrp="1"/>
          </p:cNvSpPr>
          <p:nvPr>
            <p:ph type="pic" idx="4"/>
          </p:nvPr>
        </p:nvSpPr>
        <p:spPr>
          <a:xfrm>
            <a:off x="1637604" y="4849813"/>
            <a:ext cx="107898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61"/>
          <p:cNvSpPr txBox="1">
            <a:spLocks noGrp="1"/>
          </p:cNvSpPr>
          <p:nvPr>
            <p:ph type="body" idx="5"/>
          </p:nvPr>
        </p:nvSpPr>
        <p:spPr>
          <a:xfrm>
            <a:off x="1653110" y="17063961"/>
            <a:ext cx="107898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62" name="Google Shape;562;p61"/>
          <p:cNvSpPr txBox="1">
            <a:spLocks noGrp="1"/>
          </p:cNvSpPr>
          <p:nvPr>
            <p:ph type="body" idx="6"/>
          </p:nvPr>
        </p:nvSpPr>
        <p:spPr>
          <a:xfrm>
            <a:off x="1653110" y="17751568"/>
            <a:ext cx="107898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63" name="Google Shape;563;p61"/>
          <p:cNvSpPr txBox="1">
            <a:spLocks noGrp="1"/>
          </p:cNvSpPr>
          <p:nvPr>
            <p:ph type="body" idx="7"/>
          </p:nvPr>
        </p:nvSpPr>
        <p:spPr>
          <a:xfrm>
            <a:off x="12893040" y="17063961"/>
            <a:ext cx="107898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64" name="Google Shape;564;p61"/>
          <p:cNvSpPr txBox="1">
            <a:spLocks noGrp="1"/>
          </p:cNvSpPr>
          <p:nvPr>
            <p:ph type="body" idx="8"/>
          </p:nvPr>
        </p:nvSpPr>
        <p:spPr>
          <a:xfrm>
            <a:off x="12893040" y="17751568"/>
            <a:ext cx="107898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65" name="Google Shape;565;p61"/>
          <p:cNvSpPr txBox="1">
            <a:spLocks noGrp="1"/>
          </p:cNvSpPr>
          <p:nvPr>
            <p:ph type="body" idx="9"/>
          </p:nvPr>
        </p:nvSpPr>
        <p:spPr>
          <a:xfrm>
            <a:off x="24132970" y="17063961"/>
            <a:ext cx="10790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66" name="Google Shape;566;p61"/>
          <p:cNvSpPr txBox="1">
            <a:spLocks noGrp="1"/>
          </p:cNvSpPr>
          <p:nvPr>
            <p:ph type="body" idx="13"/>
          </p:nvPr>
        </p:nvSpPr>
        <p:spPr>
          <a:xfrm>
            <a:off x="24132970" y="17751568"/>
            <a:ext cx="10790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up Image">
  <p:cSld name="4-up Image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62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70" name="Google Shape;570;p62"/>
          <p:cNvSpPr>
            <a:spLocks noGrp="1"/>
          </p:cNvSpPr>
          <p:nvPr>
            <p:ph type="pic" idx="2"/>
          </p:nvPr>
        </p:nvSpPr>
        <p:spPr>
          <a:xfrm>
            <a:off x="18520757" y="4849813"/>
            <a:ext cx="79830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p62"/>
          <p:cNvSpPr>
            <a:spLocks noGrp="1"/>
          </p:cNvSpPr>
          <p:nvPr>
            <p:ph type="pic" idx="3"/>
          </p:nvPr>
        </p:nvSpPr>
        <p:spPr>
          <a:xfrm>
            <a:off x="10072254" y="4849813"/>
            <a:ext cx="79830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p62"/>
          <p:cNvSpPr>
            <a:spLocks noGrp="1"/>
          </p:cNvSpPr>
          <p:nvPr>
            <p:ph type="pic" idx="4"/>
          </p:nvPr>
        </p:nvSpPr>
        <p:spPr>
          <a:xfrm>
            <a:off x="1637606" y="4849813"/>
            <a:ext cx="79692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62"/>
          <p:cNvSpPr>
            <a:spLocks noGrp="1"/>
          </p:cNvSpPr>
          <p:nvPr>
            <p:ph type="pic" idx="5"/>
          </p:nvPr>
        </p:nvSpPr>
        <p:spPr>
          <a:xfrm>
            <a:off x="26969260" y="4849813"/>
            <a:ext cx="79692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p62"/>
          <p:cNvSpPr txBox="1">
            <a:spLocks noGrp="1"/>
          </p:cNvSpPr>
          <p:nvPr>
            <p:ph type="body" idx="6"/>
          </p:nvPr>
        </p:nvSpPr>
        <p:spPr>
          <a:xfrm>
            <a:off x="10087333" y="17063961"/>
            <a:ext cx="7968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75" name="Google Shape;575;p62"/>
          <p:cNvSpPr txBox="1">
            <a:spLocks noGrp="1"/>
          </p:cNvSpPr>
          <p:nvPr>
            <p:ph type="body" idx="7"/>
          </p:nvPr>
        </p:nvSpPr>
        <p:spPr>
          <a:xfrm>
            <a:off x="1630527" y="17063961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76" name="Google Shape;576;p62"/>
          <p:cNvSpPr txBox="1">
            <a:spLocks noGrp="1"/>
          </p:cNvSpPr>
          <p:nvPr>
            <p:ph type="body" idx="8"/>
          </p:nvPr>
        </p:nvSpPr>
        <p:spPr>
          <a:xfrm>
            <a:off x="10087333" y="17751568"/>
            <a:ext cx="7968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77" name="Google Shape;577;p62"/>
          <p:cNvSpPr txBox="1">
            <a:spLocks noGrp="1"/>
          </p:cNvSpPr>
          <p:nvPr>
            <p:ph type="body" idx="9"/>
          </p:nvPr>
        </p:nvSpPr>
        <p:spPr>
          <a:xfrm>
            <a:off x="1630527" y="17751568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78" name="Google Shape;578;p62"/>
          <p:cNvSpPr txBox="1">
            <a:spLocks noGrp="1"/>
          </p:cNvSpPr>
          <p:nvPr>
            <p:ph type="body" idx="13"/>
          </p:nvPr>
        </p:nvSpPr>
        <p:spPr>
          <a:xfrm>
            <a:off x="18527529" y="17063961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79" name="Google Shape;579;p62"/>
          <p:cNvSpPr txBox="1">
            <a:spLocks noGrp="1"/>
          </p:cNvSpPr>
          <p:nvPr>
            <p:ph type="body" idx="14"/>
          </p:nvPr>
        </p:nvSpPr>
        <p:spPr>
          <a:xfrm>
            <a:off x="18527529" y="17751568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80" name="Google Shape;580;p62"/>
          <p:cNvSpPr txBox="1">
            <a:spLocks noGrp="1"/>
          </p:cNvSpPr>
          <p:nvPr>
            <p:ph type="body" idx="15"/>
          </p:nvPr>
        </p:nvSpPr>
        <p:spPr>
          <a:xfrm>
            <a:off x="26976037" y="17063961"/>
            <a:ext cx="7947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81" name="Google Shape;581;p62"/>
          <p:cNvSpPr txBox="1">
            <a:spLocks noGrp="1"/>
          </p:cNvSpPr>
          <p:nvPr>
            <p:ph type="body" idx="16"/>
          </p:nvPr>
        </p:nvSpPr>
        <p:spPr>
          <a:xfrm>
            <a:off x="26976037" y="17751568"/>
            <a:ext cx="7947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-up Image">
  <p:cSld name="5-up Image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3"/>
          <p:cNvSpPr>
            <a:spLocks noGrp="1"/>
          </p:cNvSpPr>
          <p:nvPr>
            <p:ph type="pic" idx="2"/>
          </p:nvPr>
        </p:nvSpPr>
        <p:spPr>
          <a:xfrm>
            <a:off x="12891393" y="4849814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4" name="Google Shape;584;p63"/>
          <p:cNvSpPr>
            <a:spLocks noGrp="1"/>
          </p:cNvSpPr>
          <p:nvPr>
            <p:ph type="pic" idx="3"/>
          </p:nvPr>
        </p:nvSpPr>
        <p:spPr>
          <a:xfrm>
            <a:off x="1645583" y="4849814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5" name="Google Shape;585;p63"/>
          <p:cNvSpPr>
            <a:spLocks noGrp="1"/>
          </p:cNvSpPr>
          <p:nvPr>
            <p:ph type="pic" idx="4"/>
          </p:nvPr>
        </p:nvSpPr>
        <p:spPr>
          <a:xfrm>
            <a:off x="24148473" y="4849814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6" name="Google Shape;586;p63"/>
          <p:cNvSpPr txBox="1">
            <a:spLocks noGrp="1"/>
          </p:cNvSpPr>
          <p:nvPr>
            <p:ph type="body" idx="1"/>
          </p:nvPr>
        </p:nvSpPr>
        <p:spPr>
          <a:xfrm>
            <a:off x="1656844" y="9981886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87" name="Google Shape;587;p63"/>
          <p:cNvSpPr txBox="1">
            <a:spLocks noGrp="1"/>
          </p:cNvSpPr>
          <p:nvPr>
            <p:ph type="body" idx="5"/>
          </p:nvPr>
        </p:nvSpPr>
        <p:spPr>
          <a:xfrm>
            <a:off x="1656844" y="10669493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88" name="Google Shape;588;p63"/>
          <p:cNvSpPr txBox="1">
            <a:spLocks noGrp="1"/>
          </p:cNvSpPr>
          <p:nvPr>
            <p:ph type="body" idx="6"/>
          </p:nvPr>
        </p:nvSpPr>
        <p:spPr>
          <a:xfrm>
            <a:off x="12894348" y="9981886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89" name="Google Shape;589;p63"/>
          <p:cNvSpPr txBox="1">
            <a:spLocks noGrp="1"/>
          </p:cNvSpPr>
          <p:nvPr>
            <p:ph type="body" idx="7"/>
          </p:nvPr>
        </p:nvSpPr>
        <p:spPr>
          <a:xfrm>
            <a:off x="12894348" y="10669493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90" name="Google Shape;590;p63"/>
          <p:cNvSpPr txBox="1">
            <a:spLocks noGrp="1"/>
          </p:cNvSpPr>
          <p:nvPr>
            <p:ph type="body" idx="8"/>
          </p:nvPr>
        </p:nvSpPr>
        <p:spPr>
          <a:xfrm>
            <a:off x="24151315" y="9981886"/>
            <a:ext cx="10779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91" name="Google Shape;591;p63"/>
          <p:cNvSpPr txBox="1">
            <a:spLocks noGrp="1"/>
          </p:cNvSpPr>
          <p:nvPr>
            <p:ph type="body" idx="9"/>
          </p:nvPr>
        </p:nvSpPr>
        <p:spPr>
          <a:xfrm>
            <a:off x="24151315" y="10669493"/>
            <a:ext cx="10779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92" name="Google Shape;592;p63"/>
          <p:cNvSpPr>
            <a:spLocks noGrp="1"/>
          </p:cNvSpPr>
          <p:nvPr>
            <p:ph type="pic" idx="13"/>
          </p:nvPr>
        </p:nvSpPr>
        <p:spPr>
          <a:xfrm>
            <a:off x="18520757" y="11931888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3" name="Google Shape;593;p63"/>
          <p:cNvSpPr>
            <a:spLocks noGrp="1"/>
          </p:cNvSpPr>
          <p:nvPr>
            <p:ph type="pic" idx="14"/>
          </p:nvPr>
        </p:nvSpPr>
        <p:spPr>
          <a:xfrm>
            <a:off x="7265320" y="11931888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4" name="Google Shape;594;p63"/>
          <p:cNvSpPr txBox="1">
            <a:spLocks noGrp="1"/>
          </p:cNvSpPr>
          <p:nvPr>
            <p:ph type="body" idx="15"/>
          </p:nvPr>
        </p:nvSpPr>
        <p:spPr>
          <a:xfrm>
            <a:off x="7276587" y="17063961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95" name="Google Shape;595;p63"/>
          <p:cNvSpPr txBox="1">
            <a:spLocks noGrp="1"/>
          </p:cNvSpPr>
          <p:nvPr>
            <p:ph type="body" idx="16"/>
          </p:nvPr>
        </p:nvSpPr>
        <p:spPr>
          <a:xfrm>
            <a:off x="7276587" y="17751568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96" name="Google Shape;596;p63"/>
          <p:cNvSpPr txBox="1">
            <a:spLocks noGrp="1"/>
          </p:cNvSpPr>
          <p:nvPr>
            <p:ph type="body" idx="17"/>
          </p:nvPr>
        </p:nvSpPr>
        <p:spPr>
          <a:xfrm>
            <a:off x="18533554" y="17063961"/>
            <a:ext cx="10779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97" name="Google Shape;597;p63"/>
          <p:cNvSpPr txBox="1">
            <a:spLocks noGrp="1"/>
          </p:cNvSpPr>
          <p:nvPr>
            <p:ph type="body" idx="18"/>
          </p:nvPr>
        </p:nvSpPr>
        <p:spPr>
          <a:xfrm>
            <a:off x="18533554" y="17751568"/>
            <a:ext cx="10779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98" name="Google Shape;598;p6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63"/>
          <p:cNvSpPr txBox="1">
            <a:spLocks noGrp="1"/>
          </p:cNvSpPr>
          <p:nvPr>
            <p:ph type="body" idx="19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-up Image">
  <p:cSld name="6-up Image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4"/>
          <p:cNvSpPr>
            <a:spLocks noGrp="1"/>
          </p:cNvSpPr>
          <p:nvPr>
            <p:ph type="pic" idx="2"/>
          </p:nvPr>
        </p:nvSpPr>
        <p:spPr>
          <a:xfrm>
            <a:off x="12891393" y="4849814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p64"/>
          <p:cNvSpPr>
            <a:spLocks noGrp="1"/>
          </p:cNvSpPr>
          <p:nvPr>
            <p:ph type="pic" idx="3"/>
          </p:nvPr>
        </p:nvSpPr>
        <p:spPr>
          <a:xfrm>
            <a:off x="1645583" y="4849814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p64"/>
          <p:cNvSpPr>
            <a:spLocks noGrp="1"/>
          </p:cNvSpPr>
          <p:nvPr>
            <p:ph type="pic" idx="4"/>
          </p:nvPr>
        </p:nvSpPr>
        <p:spPr>
          <a:xfrm>
            <a:off x="24148473" y="4849814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4" name="Google Shape;604;p64"/>
          <p:cNvSpPr txBox="1">
            <a:spLocks noGrp="1"/>
          </p:cNvSpPr>
          <p:nvPr>
            <p:ph type="body" idx="1"/>
          </p:nvPr>
        </p:nvSpPr>
        <p:spPr>
          <a:xfrm>
            <a:off x="1656844" y="9981886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05" name="Google Shape;605;p64"/>
          <p:cNvSpPr txBox="1">
            <a:spLocks noGrp="1"/>
          </p:cNvSpPr>
          <p:nvPr>
            <p:ph type="body" idx="5"/>
          </p:nvPr>
        </p:nvSpPr>
        <p:spPr>
          <a:xfrm>
            <a:off x="1656844" y="10669493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06" name="Google Shape;606;p64"/>
          <p:cNvSpPr txBox="1">
            <a:spLocks noGrp="1"/>
          </p:cNvSpPr>
          <p:nvPr>
            <p:ph type="body" idx="6"/>
          </p:nvPr>
        </p:nvSpPr>
        <p:spPr>
          <a:xfrm>
            <a:off x="12894348" y="9981886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07" name="Google Shape;607;p64"/>
          <p:cNvSpPr txBox="1">
            <a:spLocks noGrp="1"/>
          </p:cNvSpPr>
          <p:nvPr>
            <p:ph type="body" idx="7"/>
          </p:nvPr>
        </p:nvSpPr>
        <p:spPr>
          <a:xfrm>
            <a:off x="12894348" y="10669493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08" name="Google Shape;608;p64"/>
          <p:cNvSpPr txBox="1">
            <a:spLocks noGrp="1"/>
          </p:cNvSpPr>
          <p:nvPr>
            <p:ph type="body" idx="8"/>
          </p:nvPr>
        </p:nvSpPr>
        <p:spPr>
          <a:xfrm>
            <a:off x="24151315" y="9981886"/>
            <a:ext cx="10779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09" name="Google Shape;609;p64"/>
          <p:cNvSpPr txBox="1">
            <a:spLocks noGrp="1"/>
          </p:cNvSpPr>
          <p:nvPr>
            <p:ph type="body" idx="9"/>
          </p:nvPr>
        </p:nvSpPr>
        <p:spPr>
          <a:xfrm>
            <a:off x="24151315" y="10669493"/>
            <a:ext cx="10779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10" name="Google Shape;610;p64"/>
          <p:cNvSpPr>
            <a:spLocks noGrp="1"/>
          </p:cNvSpPr>
          <p:nvPr>
            <p:ph type="pic" idx="13"/>
          </p:nvPr>
        </p:nvSpPr>
        <p:spPr>
          <a:xfrm>
            <a:off x="12902654" y="11931889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1" name="Google Shape;611;p64"/>
          <p:cNvSpPr>
            <a:spLocks noGrp="1"/>
          </p:cNvSpPr>
          <p:nvPr>
            <p:ph type="pic" idx="14"/>
          </p:nvPr>
        </p:nvSpPr>
        <p:spPr>
          <a:xfrm>
            <a:off x="1656844" y="11931889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p64"/>
          <p:cNvSpPr>
            <a:spLocks noGrp="1"/>
          </p:cNvSpPr>
          <p:nvPr>
            <p:ph type="pic" idx="15"/>
          </p:nvPr>
        </p:nvSpPr>
        <p:spPr>
          <a:xfrm>
            <a:off x="24159734" y="11931889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3" name="Google Shape;613;p64"/>
          <p:cNvSpPr txBox="1">
            <a:spLocks noGrp="1"/>
          </p:cNvSpPr>
          <p:nvPr>
            <p:ph type="body" idx="16"/>
          </p:nvPr>
        </p:nvSpPr>
        <p:spPr>
          <a:xfrm>
            <a:off x="1668105" y="17063961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14" name="Google Shape;614;p64"/>
          <p:cNvSpPr txBox="1">
            <a:spLocks noGrp="1"/>
          </p:cNvSpPr>
          <p:nvPr>
            <p:ph type="body" idx="17"/>
          </p:nvPr>
        </p:nvSpPr>
        <p:spPr>
          <a:xfrm>
            <a:off x="1668105" y="17751568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15" name="Google Shape;615;p64"/>
          <p:cNvSpPr txBox="1">
            <a:spLocks noGrp="1"/>
          </p:cNvSpPr>
          <p:nvPr>
            <p:ph type="body" idx="18"/>
          </p:nvPr>
        </p:nvSpPr>
        <p:spPr>
          <a:xfrm>
            <a:off x="12905609" y="17063961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16" name="Google Shape;616;p64"/>
          <p:cNvSpPr txBox="1">
            <a:spLocks noGrp="1"/>
          </p:cNvSpPr>
          <p:nvPr>
            <p:ph type="body" idx="19"/>
          </p:nvPr>
        </p:nvSpPr>
        <p:spPr>
          <a:xfrm>
            <a:off x="12905609" y="17751568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17" name="Google Shape;617;p64"/>
          <p:cNvSpPr txBox="1">
            <a:spLocks noGrp="1"/>
          </p:cNvSpPr>
          <p:nvPr>
            <p:ph type="body" idx="20"/>
          </p:nvPr>
        </p:nvSpPr>
        <p:spPr>
          <a:xfrm>
            <a:off x="24162576" y="17063961"/>
            <a:ext cx="10779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18" name="Google Shape;618;p64"/>
          <p:cNvSpPr txBox="1">
            <a:spLocks noGrp="1"/>
          </p:cNvSpPr>
          <p:nvPr>
            <p:ph type="body" idx="21"/>
          </p:nvPr>
        </p:nvSpPr>
        <p:spPr>
          <a:xfrm>
            <a:off x="24162576" y="17751568"/>
            <a:ext cx="10779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19" name="Google Shape;619;p6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64"/>
          <p:cNvSpPr txBox="1">
            <a:spLocks noGrp="1"/>
          </p:cNvSpPr>
          <p:nvPr>
            <p:ph type="body" idx="22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-up Image">
  <p:cSld name="7-up Image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5"/>
          <p:cNvSpPr txBox="1">
            <a:spLocks noGrp="1"/>
          </p:cNvSpPr>
          <p:nvPr>
            <p:ph type="body" idx="1"/>
          </p:nvPr>
        </p:nvSpPr>
        <p:spPr>
          <a:xfrm>
            <a:off x="14335071" y="17059122"/>
            <a:ext cx="7955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23" name="Google Shape;623;p65"/>
          <p:cNvSpPr txBox="1">
            <a:spLocks noGrp="1"/>
          </p:cNvSpPr>
          <p:nvPr>
            <p:ph type="body" idx="2"/>
          </p:nvPr>
        </p:nvSpPr>
        <p:spPr>
          <a:xfrm>
            <a:off x="5886573" y="17059122"/>
            <a:ext cx="7970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24" name="Google Shape;624;p65"/>
          <p:cNvSpPr txBox="1">
            <a:spLocks noGrp="1"/>
          </p:cNvSpPr>
          <p:nvPr>
            <p:ph type="body" idx="3"/>
          </p:nvPr>
        </p:nvSpPr>
        <p:spPr>
          <a:xfrm>
            <a:off x="14335071" y="17727056"/>
            <a:ext cx="7955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25" name="Google Shape;625;p65"/>
          <p:cNvSpPr txBox="1">
            <a:spLocks noGrp="1"/>
          </p:cNvSpPr>
          <p:nvPr>
            <p:ph type="body" idx="4"/>
          </p:nvPr>
        </p:nvSpPr>
        <p:spPr>
          <a:xfrm>
            <a:off x="5886573" y="17727056"/>
            <a:ext cx="7970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26" name="Google Shape;626;p65"/>
          <p:cNvSpPr>
            <a:spLocks noGrp="1"/>
          </p:cNvSpPr>
          <p:nvPr>
            <p:ph type="pic" idx="5"/>
          </p:nvPr>
        </p:nvSpPr>
        <p:spPr>
          <a:xfrm>
            <a:off x="5886573" y="11926198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7" name="Google Shape;627;p65"/>
          <p:cNvSpPr>
            <a:spLocks noGrp="1"/>
          </p:cNvSpPr>
          <p:nvPr>
            <p:ph type="pic" idx="6"/>
          </p:nvPr>
        </p:nvSpPr>
        <p:spPr>
          <a:xfrm>
            <a:off x="14335074" y="11926198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" name="Google Shape;628;p65"/>
          <p:cNvSpPr>
            <a:spLocks noGrp="1"/>
          </p:cNvSpPr>
          <p:nvPr>
            <p:ph type="pic" idx="7"/>
          </p:nvPr>
        </p:nvSpPr>
        <p:spPr>
          <a:xfrm>
            <a:off x="22783576" y="11926198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65"/>
          <p:cNvSpPr txBox="1">
            <a:spLocks noGrp="1"/>
          </p:cNvSpPr>
          <p:nvPr>
            <p:ph type="body" idx="8"/>
          </p:nvPr>
        </p:nvSpPr>
        <p:spPr>
          <a:xfrm>
            <a:off x="22783575" y="17059122"/>
            <a:ext cx="79515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30" name="Google Shape;630;p65"/>
          <p:cNvSpPr txBox="1">
            <a:spLocks noGrp="1"/>
          </p:cNvSpPr>
          <p:nvPr>
            <p:ph type="body" idx="9"/>
          </p:nvPr>
        </p:nvSpPr>
        <p:spPr>
          <a:xfrm>
            <a:off x="22783575" y="17727056"/>
            <a:ext cx="79515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31" name="Google Shape;631;p65"/>
          <p:cNvSpPr>
            <a:spLocks noGrp="1"/>
          </p:cNvSpPr>
          <p:nvPr>
            <p:ph type="pic" idx="13"/>
          </p:nvPr>
        </p:nvSpPr>
        <p:spPr>
          <a:xfrm>
            <a:off x="18534610" y="4849814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2" name="Google Shape;632;p65"/>
          <p:cNvSpPr>
            <a:spLocks noGrp="1"/>
          </p:cNvSpPr>
          <p:nvPr>
            <p:ph type="pic" idx="14"/>
          </p:nvPr>
        </p:nvSpPr>
        <p:spPr>
          <a:xfrm>
            <a:off x="10086108" y="4849814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3" name="Google Shape;633;p65"/>
          <p:cNvSpPr>
            <a:spLocks noGrp="1"/>
          </p:cNvSpPr>
          <p:nvPr>
            <p:ph type="pic" idx="15"/>
          </p:nvPr>
        </p:nvSpPr>
        <p:spPr>
          <a:xfrm>
            <a:off x="1637606" y="4849814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4" name="Google Shape;634;p65"/>
          <p:cNvSpPr>
            <a:spLocks noGrp="1"/>
          </p:cNvSpPr>
          <p:nvPr>
            <p:ph type="pic" idx="16"/>
          </p:nvPr>
        </p:nvSpPr>
        <p:spPr>
          <a:xfrm>
            <a:off x="26983113" y="4849814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5" name="Google Shape;635;p65"/>
          <p:cNvSpPr txBox="1">
            <a:spLocks noGrp="1"/>
          </p:cNvSpPr>
          <p:nvPr>
            <p:ph type="body" idx="17"/>
          </p:nvPr>
        </p:nvSpPr>
        <p:spPr>
          <a:xfrm>
            <a:off x="10094409" y="9981886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36" name="Google Shape;636;p65"/>
          <p:cNvSpPr txBox="1">
            <a:spLocks noGrp="1"/>
          </p:cNvSpPr>
          <p:nvPr>
            <p:ph type="body" idx="18"/>
          </p:nvPr>
        </p:nvSpPr>
        <p:spPr>
          <a:xfrm>
            <a:off x="1637603" y="9981886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37" name="Google Shape;637;p65"/>
          <p:cNvSpPr txBox="1">
            <a:spLocks noGrp="1"/>
          </p:cNvSpPr>
          <p:nvPr>
            <p:ph type="body" idx="19"/>
          </p:nvPr>
        </p:nvSpPr>
        <p:spPr>
          <a:xfrm>
            <a:off x="10094409" y="10669493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38" name="Google Shape;638;p65"/>
          <p:cNvSpPr txBox="1">
            <a:spLocks noGrp="1"/>
          </p:cNvSpPr>
          <p:nvPr>
            <p:ph type="body" idx="20"/>
          </p:nvPr>
        </p:nvSpPr>
        <p:spPr>
          <a:xfrm>
            <a:off x="1637603" y="10669493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39" name="Google Shape;639;p65"/>
          <p:cNvSpPr txBox="1">
            <a:spLocks noGrp="1"/>
          </p:cNvSpPr>
          <p:nvPr>
            <p:ph type="body" idx="21"/>
          </p:nvPr>
        </p:nvSpPr>
        <p:spPr>
          <a:xfrm>
            <a:off x="18534605" y="9981886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40" name="Google Shape;640;p65"/>
          <p:cNvSpPr txBox="1">
            <a:spLocks noGrp="1"/>
          </p:cNvSpPr>
          <p:nvPr>
            <p:ph type="body" idx="22"/>
          </p:nvPr>
        </p:nvSpPr>
        <p:spPr>
          <a:xfrm>
            <a:off x="18534605" y="10669493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41" name="Google Shape;641;p65"/>
          <p:cNvSpPr txBox="1">
            <a:spLocks noGrp="1"/>
          </p:cNvSpPr>
          <p:nvPr>
            <p:ph type="body" idx="23"/>
          </p:nvPr>
        </p:nvSpPr>
        <p:spPr>
          <a:xfrm>
            <a:off x="26983113" y="9981886"/>
            <a:ext cx="7947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42" name="Google Shape;642;p65"/>
          <p:cNvSpPr txBox="1">
            <a:spLocks noGrp="1"/>
          </p:cNvSpPr>
          <p:nvPr>
            <p:ph type="body" idx="24"/>
          </p:nvPr>
        </p:nvSpPr>
        <p:spPr>
          <a:xfrm>
            <a:off x="26983113" y="10669493"/>
            <a:ext cx="7947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43" name="Google Shape;643;p6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65"/>
          <p:cNvSpPr txBox="1">
            <a:spLocks noGrp="1"/>
          </p:cNvSpPr>
          <p:nvPr>
            <p:ph type="body" idx="25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-up Image">
  <p:cSld name="8-up Image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6"/>
          <p:cNvSpPr>
            <a:spLocks noGrp="1"/>
          </p:cNvSpPr>
          <p:nvPr>
            <p:ph type="pic" idx="2"/>
          </p:nvPr>
        </p:nvSpPr>
        <p:spPr>
          <a:xfrm>
            <a:off x="1637603" y="11926198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7" name="Google Shape;647;p66"/>
          <p:cNvSpPr>
            <a:spLocks noGrp="1"/>
          </p:cNvSpPr>
          <p:nvPr>
            <p:ph type="pic" idx="3"/>
          </p:nvPr>
        </p:nvSpPr>
        <p:spPr>
          <a:xfrm>
            <a:off x="10086104" y="11926198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8" name="Google Shape;648;p66"/>
          <p:cNvSpPr>
            <a:spLocks noGrp="1"/>
          </p:cNvSpPr>
          <p:nvPr>
            <p:ph type="pic" idx="4"/>
          </p:nvPr>
        </p:nvSpPr>
        <p:spPr>
          <a:xfrm>
            <a:off x="18534606" y="11926198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9" name="Google Shape;649;p66"/>
          <p:cNvSpPr>
            <a:spLocks noGrp="1"/>
          </p:cNvSpPr>
          <p:nvPr>
            <p:ph type="pic" idx="5"/>
          </p:nvPr>
        </p:nvSpPr>
        <p:spPr>
          <a:xfrm>
            <a:off x="18534610" y="4849814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0" name="Google Shape;650;p66"/>
          <p:cNvSpPr>
            <a:spLocks noGrp="1"/>
          </p:cNvSpPr>
          <p:nvPr>
            <p:ph type="pic" idx="6"/>
          </p:nvPr>
        </p:nvSpPr>
        <p:spPr>
          <a:xfrm>
            <a:off x="10086108" y="4849814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p66"/>
          <p:cNvSpPr>
            <a:spLocks noGrp="1"/>
          </p:cNvSpPr>
          <p:nvPr>
            <p:ph type="pic" idx="7"/>
          </p:nvPr>
        </p:nvSpPr>
        <p:spPr>
          <a:xfrm>
            <a:off x="1637606" y="4849814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2" name="Google Shape;652;p66"/>
          <p:cNvSpPr>
            <a:spLocks noGrp="1"/>
          </p:cNvSpPr>
          <p:nvPr>
            <p:ph type="pic" idx="8"/>
          </p:nvPr>
        </p:nvSpPr>
        <p:spPr>
          <a:xfrm>
            <a:off x="26983113" y="4849814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3" name="Google Shape;653;p66"/>
          <p:cNvSpPr>
            <a:spLocks noGrp="1"/>
          </p:cNvSpPr>
          <p:nvPr>
            <p:ph type="pic" idx="9"/>
          </p:nvPr>
        </p:nvSpPr>
        <p:spPr>
          <a:xfrm>
            <a:off x="26968061" y="11926198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4" name="Google Shape;654;p66"/>
          <p:cNvSpPr txBox="1">
            <a:spLocks noGrp="1"/>
          </p:cNvSpPr>
          <p:nvPr>
            <p:ph type="body" idx="1"/>
          </p:nvPr>
        </p:nvSpPr>
        <p:spPr>
          <a:xfrm>
            <a:off x="10094409" y="9981886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55" name="Google Shape;655;p66"/>
          <p:cNvSpPr txBox="1">
            <a:spLocks noGrp="1"/>
          </p:cNvSpPr>
          <p:nvPr>
            <p:ph type="body" idx="13"/>
          </p:nvPr>
        </p:nvSpPr>
        <p:spPr>
          <a:xfrm>
            <a:off x="1637603" y="9981886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56" name="Google Shape;656;p66"/>
          <p:cNvSpPr txBox="1">
            <a:spLocks noGrp="1"/>
          </p:cNvSpPr>
          <p:nvPr>
            <p:ph type="body" idx="14"/>
          </p:nvPr>
        </p:nvSpPr>
        <p:spPr>
          <a:xfrm>
            <a:off x="10094409" y="10669493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57" name="Google Shape;657;p66"/>
          <p:cNvSpPr txBox="1">
            <a:spLocks noGrp="1"/>
          </p:cNvSpPr>
          <p:nvPr>
            <p:ph type="body" idx="15"/>
          </p:nvPr>
        </p:nvSpPr>
        <p:spPr>
          <a:xfrm>
            <a:off x="1637603" y="10669493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58" name="Google Shape;658;p66"/>
          <p:cNvSpPr txBox="1">
            <a:spLocks noGrp="1"/>
          </p:cNvSpPr>
          <p:nvPr>
            <p:ph type="body" idx="16"/>
          </p:nvPr>
        </p:nvSpPr>
        <p:spPr>
          <a:xfrm>
            <a:off x="18534605" y="9981886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59" name="Google Shape;659;p66"/>
          <p:cNvSpPr txBox="1">
            <a:spLocks noGrp="1"/>
          </p:cNvSpPr>
          <p:nvPr>
            <p:ph type="body" idx="17"/>
          </p:nvPr>
        </p:nvSpPr>
        <p:spPr>
          <a:xfrm>
            <a:off x="18534605" y="10669493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0" name="Google Shape;660;p66"/>
          <p:cNvSpPr txBox="1">
            <a:spLocks noGrp="1"/>
          </p:cNvSpPr>
          <p:nvPr>
            <p:ph type="body" idx="18"/>
          </p:nvPr>
        </p:nvSpPr>
        <p:spPr>
          <a:xfrm>
            <a:off x="26983113" y="9981886"/>
            <a:ext cx="7947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1" name="Google Shape;661;p66"/>
          <p:cNvSpPr txBox="1">
            <a:spLocks noGrp="1"/>
          </p:cNvSpPr>
          <p:nvPr>
            <p:ph type="body" idx="19"/>
          </p:nvPr>
        </p:nvSpPr>
        <p:spPr>
          <a:xfrm>
            <a:off x="26983113" y="10669493"/>
            <a:ext cx="7947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2" name="Google Shape;662;p66"/>
          <p:cNvSpPr txBox="1">
            <a:spLocks noGrp="1"/>
          </p:cNvSpPr>
          <p:nvPr>
            <p:ph type="body" idx="20"/>
          </p:nvPr>
        </p:nvSpPr>
        <p:spPr>
          <a:xfrm>
            <a:off x="10087333" y="17059122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3" name="Google Shape;663;p66"/>
          <p:cNvSpPr txBox="1">
            <a:spLocks noGrp="1"/>
          </p:cNvSpPr>
          <p:nvPr>
            <p:ph type="body" idx="21"/>
          </p:nvPr>
        </p:nvSpPr>
        <p:spPr>
          <a:xfrm>
            <a:off x="1630527" y="17059122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4" name="Google Shape;664;p66"/>
          <p:cNvSpPr txBox="1">
            <a:spLocks noGrp="1"/>
          </p:cNvSpPr>
          <p:nvPr>
            <p:ph type="body" idx="22"/>
          </p:nvPr>
        </p:nvSpPr>
        <p:spPr>
          <a:xfrm>
            <a:off x="10087333" y="17746729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5" name="Google Shape;665;p66"/>
          <p:cNvSpPr txBox="1">
            <a:spLocks noGrp="1"/>
          </p:cNvSpPr>
          <p:nvPr>
            <p:ph type="body" idx="23"/>
          </p:nvPr>
        </p:nvSpPr>
        <p:spPr>
          <a:xfrm>
            <a:off x="1630527" y="17746729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6" name="Google Shape;666;p66"/>
          <p:cNvSpPr txBox="1">
            <a:spLocks noGrp="1"/>
          </p:cNvSpPr>
          <p:nvPr>
            <p:ph type="body" idx="24"/>
          </p:nvPr>
        </p:nvSpPr>
        <p:spPr>
          <a:xfrm>
            <a:off x="18527529" y="17059122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7" name="Google Shape;667;p66"/>
          <p:cNvSpPr txBox="1">
            <a:spLocks noGrp="1"/>
          </p:cNvSpPr>
          <p:nvPr>
            <p:ph type="body" idx="25"/>
          </p:nvPr>
        </p:nvSpPr>
        <p:spPr>
          <a:xfrm>
            <a:off x="18527529" y="17746729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8" name="Google Shape;668;p66"/>
          <p:cNvSpPr txBox="1">
            <a:spLocks noGrp="1"/>
          </p:cNvSpPr>
          <p:nvPr>
            <p:ph type="body" idx="26"/>
          </p:nvPr>
        </p:nvSpPr>
        <p:spPr>
          <a:xfrm>
            <a:off x="26976037" y="17059122"/>
            <a:ext cx="7947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9" name="Google Shape;669;p66"/>
          <p:cNvSpPr txBox="1">
            <a:spLocks noGrp="1"/>
          </p:cNvSpPr>
          <p:nvPr>
            <p:ph type="body" idx="27"/>
          </p:nvPr>
        </p:nvSpPr>
        <p:spPr>
          <a:xfrm>
            <a:off x="26976037" y="17746729"/>
            <a:ext cx="7947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70" name="Google Shape;670;p6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66"/>
          <p:cNvSpPr txBox="1">
            <a:spLocks noGrp="1"/>
          </p:cNvSpPr>
          <p:nvPr>
            <p:ph type="body" idx="28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-up Image">
  <p:cSld name="9-up Image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7"/>
          <p:cNvSpPr txBox="1">
            <a:spLocks noGrp="1"/>
          </p:cNvSpPr>
          <p:nvPr>
            <p:ph type="body" idx="1"/>
          </p:nvPr>
        </p:nvSpPr>
        <p:spPr>
          <a:xfrm>
            <a:off x="11782110" y="17059122"/>
            <a:ext cx="6261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74" name="Google Shape;674;p67"/>
          <p:cNvSpPr txBox="1">
            <a:spLocks noGrp="1"/>
          </p:cNvSpPr>
          <p:nvPr>
            <p:ph type="body" idx="2"/>
          </p:nvPr>
        </p:nvSpPr>
        <p:spPr>
          <a:xfrm>
            <a:off x="5037420" y="17059122"/>
            <a:ext cx="6254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75" name="Google Shape;675;p67"/>
          <p:cNvSpPr txBox="1">
            <a:spLocks noGrp="1"/>
          </p:cNvSpPr>
          <p:nvPr>
            <p:ph type="body" idx="3"/>
          </p:nvPr>
        </p:nvSpPr>
        <p:spPr>
          <a:xfrm>
            <a:off x="11782110" y="17727056"/>
            <a:ext cx="6261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76" name="Google Shape;676;p67"/>
          <p:cNvSpPr txBox="1">
            <a:spLocks noGrp="1"/>
          </p:cNvSpPr>
          <p:nvPr>
            <p:ph type="body" idx="4"/>
          </p:nvPr>
        </p:nvSpPr>
        <p:spPr>
          <a:xfrm>
            <a:off x="5037420" y="17727056"/>
            <a:ext cx="6254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77" name="Google Shape;677;p67"/>
          <p:cNvSpPr>
            <a:spLocks noGrp="1"/>
          </p:cNvSpPr>
          <p:nvPr>
            <p:ph type="pic" idx="5"/>
          </p:nvPr>
        </p:nvSpPr>
        <p:spPr>
          <a:xfrm>
            <a:off x="5021177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8" name="Google Shape;678;p67"/>
          <p:cNvSpPr>
            <a:spLocks noGrp="1"/>
          </p:cNvSpPr>
          <p:nvPr>
            <p:ph type="pic" idx="6"/>
          </p:nvPr>
        </p:nvSpPr>
        <p:spPr>
          <a:xfrm>
            <a:off x="11779715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9" name="Google Shape;679;p67"/>
          <p:cNvSpPr>
            <a:spLocks noGrp="1"/>
          </p:cNvSpPr>
          <p:nvPr>
            <p:ph type="pic" idx="7"/>
          </p:nvPr>
        </p:nvSpPr>
        <p:spPr>
          <a:xfrm>
            <a:off x="25286158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0" name="Google Shape;680;p67"/>
          <p:cNvSpPr txBox="1">
            <a:spLocks noGrp="1"/>
          </p:cNvSpPr>
          <p:nvPr>
            <p:ph type="body" idx="8"/>
          </p:nvPr>
        </p:nvSpPr>
        <p:spPr>
          <a:xfrm>
            <a:off x="18532409" y="17059122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81" name="Google Shape;681;p67"/>
          <p:cNvSpPr txBox="1">
            <a:spLocks noGrp="1"/>
          </p:cNvSpPr>
          <p:nvPr>
            <p:ph type="body" idx="9"/>
          </p:nvPr>
        </p:nvSpPr>
        <p:spPr>
          <a:xfrm>
            <a:off x="18532409" y="1772705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82" name="Google Shape;682;p67"/>
          <p:cNvSpPr>
            <a:spLocks noGrp="1"/>
          </p:cNvSpPr>
          <p:nvPr>
            <p:ph type="pic" idx="13"/>
          </p:nvPr>
        </p:nvSpPr>
        <p:spPr>
          <a:xfrm>
            <a:off x="15152060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3" name="Google Shape;683;p67"/>
          <p:cNvSpPr>
            <a:spLocks noGrp="1"/>
          </p:cNvSpPr>
          <p:nvPr>
            <p:ph type="pic" idx="14"/>
          </p:nvPr>
        </p:nvSpPr>
        <p:spPr>
          <a:xfrm>
            <a:off x="8394833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4" name="Google Shape;684;p67"/>
          <p:cNvSpPr>
            <a:spLocks noGrp="1"/>
          </p:cNvSpPr>
          <p:nvPr>
            <p:ph type="pic" idx="15"/>
          </p:nvPr>
        </p:nvSpPr>
        <p:spPr>
          <a:xfrm>
            <a:off x="1637606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5" name="Google Shape;685;p67"/>
          <p:cNvSpPr>
            <a:spLocks noGrp="1"/>
          </p:cNvSpPr>
          <p:nvPr>
            <p:ph type="pic" idx="16"/>
          </p:nvPr>
        </p:nvSpPr>
        <p:spPr>
          <a:xfrm>
            <a:off x="21909287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6" name="Google Shape;686;p67"/>
          <p:cNvSpPr>
            <a:spLocks noGrp="1"/>
          </p:cNvSpPr>
          <p:nvPr>
            <p:ph type="pic" idx="17"/>
          </p:nvPr>
        </p:nvSpPr>
        <p:spPr>
          <a:xfrm>
            <a:off x="28666515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7" name="Google Shape;687;p67"/>
          <p:cNvSpPr>
            <a:spLocks noGrp="1"/>
          </p:cNvSpPr>
          <p:nvPr>
            <p:ph type="pic" idx="18"/>
          </p:nvPr>
        </p:nvSpPr>
        <p:spPr>
          <a:xfrm>
            <a:off x="18527620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8" name="Google Shape;688;p67"/>
          <p:cNvSpPr txBox="1">
            <a:spLocks noGrp="1"/>
          </p:cNvSpPr>
          <p:nvPr>
            <p:ph type="body" idx="19"/>
          </p:nvPr>
        </p:nvSpPr>
        <p:spPr>
          <a:xfrm>
            <a:off x="25307424" y="17059122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89" name="Google Shape;689;p67"/>
          <p:cNvSpPr txBox="1">
            <a:spLocks noGrp="1"/>
          </p:cNvSpPr>
          <p:nvPr>
            <p:ph type="body" idx="20"/>
          </p:nvPr>
        </p:nvSpPr>
        <p:spPr>
          <a:xfrm>
            <a:off x="25307424" y="1772705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0" name="Google Shape;690;p67"/>
          <p:cNvSpPr txBox="1">
            <a:spLocks noGrp="1"/>
          </p:cNvSpPr>
          <p:nvPr>
            <p:ph type="body" idx="21"/>
          </p:nvPr>
        </p:nvSpPr>
        <p:spPr>
          <a:xfrm>
            <a:off x="15141913" y="998188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1" name="Google Shape;691;p67"/>
          <p:cNvSpPr txBox="1">
            <a:spLocks noGrp="1"/>
          </p:cNvSpPr>
          <p:nvPr>
            <p:ph type="body" idx="22"/>
          </p:nvPr>
        </p:nvSpPr>
        <p:spPr>
          <a:xfrm>
            <a:off x="8391957" y="998188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23"/>
          </p:nvPr>
        </p:nvSpPr>
        <p:spPr>
          <a:xfrm>
            <a:off x="15141913" y="10669493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3" name="Google Shape;693;p67"/>
          <p:cNvSpPr txBox="1">
            <a:spLocks noGrp="1"/>
          </p:cNvSpPr>
          <p:nvPr>
            <p:ph type="body" idx="24"/>
          </p:nvPr>
        </p:nvSpPr>
        <p:spPr>
          <a:xfrm>
            <a:off x="8391957" y="10669493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4" name="Google Shape;694;p67"/>
          <p:cNvSpPr txBox="1">
            <a:spLocks noGrp="1"/>
          </p:cNvSpPr>
          <p:nvPr>
            <p:ph type="body" idx="25"/>
          </p:nvPr>
        </p:nvSpPr>
        <p:spPr>
          <a:xfrm>
            <a:off x="21900662" y="998188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5" name="Google Shape;695;p67"/>
          <p:cNvSpPr txBox="1">
            <a:spLocks noGrp="1"/>
          </p:cNvSpPr>
          <p:nvPr>
            <p:ph type="body" idx="26"/>
          </p:nvPr>
        </p:nvSpPr>
        <p:spPr>
          <a:xfrm>
            <a:off x="21900662" y="10669493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6" name="Google Shape;696;p67"/>
          <p:cNvSpPr txBox="1">
            <a:spLocks noGrp="1"/>
          </p:cNvSpPr>
          <p:nvPr>
            <p:ph type="body" idx="27"/>
          </p:nvPr>
        </p:nvSpPr>
        <p:spPr>
          <a:xfrm>
            <a:off x="28666515" y="9981886"/>
            <a:ext cx="6264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7" name="Google Shape;697;p67"/>
          <p:cNvSpPr txBox="1">
            <a:spLocks noGrp="1"/>
          </p:cNvSpPr>
          <p:nvPr>
            <p:ph type="body" idx="28"/>
          </p:nvPr>
        </p:nvSpPr>
        <p:spPr>
          <a:xfrm>
            <a:off x="28666515" y="10669493"/>
            <a:ext cx="6264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8" name="Google Shape;698;p67"/>
          <p:cNvSpPr txBox="1">
            <a:spLocks noGrp="1"/>
          </p:cNvSpPr>
          <p:nvPr>
            <p:ph type="body" idx="29"/>
          </p:nvPr>
        </p:nvSpPr>
        <p:spPr>
          <a:xfrm>
            <a:off x="1637606" y="998188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9" name="Google Shape;699;p67"/>
          <p:cNvSpPr txBox="1">
            <a:spLocks noGrp="1"/>
          </p:cNvSpPr>
          <p:nvPr>
            <p:ph type="body" idx="30"/>
          </p:nvPr>
        </p:nvSpPr>
        <p:spPr>
          <a:xfrm>
            <a:off x="1637606" y="10669493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00" name="Google Shape;700;p6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67"/>
          <p:cNvSpPr txBox="1">
            <a:spLocks noGrp="1"/>
          </p:cNvSpPr>
          <p:nvPr>
            <p:ph type="body" idx="3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up Image">
  <p:cSld name="10-up Image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8"/>
          <p:cNvSpPr txBox="1">
            <a:spLocks noGrp="1"/>
          </p:cNvSpPr>
          <p:nvPr>
            <p:ph type="body" idx="1"/>
          </p:nvPr>
        </p:nvSpPr>
        <p:spPr>
          <a:xfrm>
            <a:off x="8382295" y="17059122"/>
            <a:ext cx="6261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04" name="Google Shape;704;p68"/>
          <p:cNvSpPr txBox="1">
            <a:spLocks noGrp="1"/>
          </p:cNvSpPr>
          <p:nvPr>
            <p:ph type="body" idx="2"/>
          </p:nvPr>
        </p:nvSpPr>
        <p:spPr>
          <a:xfrm>
            <a:off x="1637605" y="17059122"/>
            <a:ext cx="6254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05" name="Google Shape;705;p68"/>
          <p:cNvSpPr txBox="1">
            <a:spLocks noGrp="1"/>
          </p:cNvSpPr>
          <p:nvPr>
            <p:ph type="body" idx="3"/>
          </p:nvPr>
        </p:nvSpPr>
        <p:spPr>
          <a:xfrm>
            <a:off x="8382295" y="17727056"/>
            <a:ext cx="6261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06" name="Google Shape;706;p68"/>
          <p:cNvSpPr txBox="1">
            <a:spLocks noGrp="1"/>
          </p:cNvSpPr>
          <p:nvPr>
            <p:ph type="body" idx="4"/>
          </p:nvPr>
        </p:nvSpPr>
        <p:spPr>
          <a:xfrm>
            <a:off x="1637605" y="17727056"/>
            <a:ext cx="6254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07" name="Google Shape;707;p68"/>
          <p:cNvSpPr>
            <a:spLocks noGrp="1"/>
          </p:cNvSpPr>
          <p:nvPr>
            <p:ph type="pic" idx="5"/>
          </p:nvPr>
        </p:nvSpPr>
        <p:spPr>
          <a:xfrm>
            <a:off x="1637605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8" name="Google Shape;708;p68"/>
          <p:cNvSpPr>
            <a:spLocks noGrp="1"/>
          </p:cNvSpPr>
          <p:nvPr>
            <p:ph type="pic" idx="6"/>
          </p:nvPr>
        </p:nvSpPr>
        <p:spPr>
          <a:xfrm>
            <a:off x="8396143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p68"/>
          <p:cNvSpPr>
            <a:spLocks noGrp="1"/>
          </p:cNvSpPr>
          <p:nvPr>
            <p:ph type="pic" idx="7"/>
          </p:nvPr>
        </p:nvSpPr>
        <p:spPr>
          <a:xfrm>
            <a:off x="21902586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p68"/>
          <p:cNvSpPr txBox="1">
            <a:spLocks noGrp="1"/>
          </p:cNvSpPr>
          <p:nvPr>
            <p:ph type="body" idx="8"/>
          </p:nvPr>
        </p:nvSpPr>
        <p:spPr>
          <a:xfrm>
            <a:off x="15132594" y="17059122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11" name="Google Shape;711;p68"/>
          <p:cNvSpPr txBox="1">
            <a:spLocks noGrp="1"/>
          </p:cNvSpPr>
          <p:nvPr>
            <p:ph type="body" idx="9"/>
          </p:nvPr>
        </p:nvSpPr>
        <p:spPr>
          <a:xfrm>
            <a:off x="15132594" y="1772705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12" name="Google Shape;712;p68"/>
          <p:cNvSpPr>
            <a:spLocks noGrp="1"/>
          </p:cNvSpPr>
          <p:nvPr>
            <p:ph type="pic" idx="13"/>
          </p:nvPr>
        </p:nvSpPr>
        <p:spPr>
          <a:xfrm>
            <a:off x="15152060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3" name="Google Shape;713;p68"/>
          <p:cNvSpPr>
            <a:spLocks noGrp="1"/>
          </p:cNvSpPr>
          <p:nvPr>
            <p:ph type="pic" idx="14"/>
          </p:nvPr>
        </p:nvSpPr>
        <p:spPr>
          <a:xfrm>
            <a:off x="8394833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4" name="Google Shape;714;p68"/>
          <p:cNvSpPr>
            <a:spLocks noGrp="1"/>
          </p:cNvSpPr>
          <p:nvPr>
            <p:ph type="pic" idx="15"/>
          </p:nvPr>
        </p:nvSpPr>
        <p:spPr>
          <a:xfrm>
            <a:off x="1637606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5" name="Google Shape;715;p68"/>
          <p:cNvSpPr>
            <a:spLocks noGrp="1"/>
          </p:cNvSpPr>
          <p:nvPr>
            <p:ph type="pic" idx="16"/>
          </p:nvPr>
        </p:nvSpPr>
        <p:spPr>
          <a:xfrm>
            <a:off x="21909287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6" name="Google Shape;716;p68"/>
          <p:cNvSpPr>
            <a:spLocks noGrp="1"/>
          </p:cNvSpPr>
          <p:nvPr>
            <p:ph type="pic" idx="17"/>
          </p:nvPr>
        </p:nvSpPr>
        <p:spPr>
          <a:xfrm>
            <a:off x="28666515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7" name="Google Shape;717;p68"/>
          <p:cNvSpPr>
            <a:spLocks noGrp="1"/>
          </p:cNvSpPr>
          <p:nvPr>
            <p:ph type="pic" idx="18"/>
          </p:nvPr>
        </p:nvSpPr>
        <p:spPr>
          <a:xfrm>
            <a:off x="15144048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8" name="Google Shape;718;p68"/>
          <p:cNvSpPr txBox="1">
            <a:spLocks noGrp="1"/>
          </p:cNvSpPr>
          <p:nvPr>
            <p:ph type="body" idx="19"/>
          </p:nvPr>
        </p:nvSpPr>
        <p:spPr>
          <a:xfrm>
            <a:off x="21907609" y="17059122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19" name="Google Shape;719;p68"/>
          <p:cNvSpPr txBox="1">
            <a:spLocks noGrp="1"/>
          </p:cNvSpPr>
          <p:nvPr>
            <p:ph type="body" idx="20"/>
          </p:nvPr>
        </p:nvSpPr>
        <p:spPr>
          <a:xfrm>
            <a:off x="21907609" y="1772705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0" name="Google Shape;720;p68"/>
          <p:cNvSpPr txBox="1">
            <a:spLocks noGrp="1"/>
          </p:cNvSpPr>
          <p:nvPr>
            <p:ph type="body" idx="21"/>
          </p:nvPr>
        </p:nvSpPr>
        <p:spPr>
          <a:xfrm>
            <a:off x="15141913" y="998188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1" name="Google Shape;721;p68"/>
          <p:cNvSpPr txBox="1">
            <a:spLocks noGrp="1"/>
          </p:cNvSpPr>
          <p:nvPr>
            <p:ph type="body" idx="22"/>
          </p:nvPr>
        </p:nvSpPr>
        <p:spPr>
          <a:xfrm>
            <a:off x="8391957" y="998188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2" name="Google Shape;722;p68"/>
          <p:cNvSpPr txBox="1">
            <a:spLocks noGrp="1"/>
          </p:cNvSpPr>
          <p:nvPr>
            <p:ph type="body" idx="23"/>
          </p:nvPr>
        </p:nvSpPr>
        <p:spPr>
          <a:xfrm>
            <a:off x="15141913" y="10669493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3" name="Google Shape;723;p68"/>
          <p:cNvSpPr txBox="1">
            <a:spLocks noGrp="1"/>
          </p:cNvSpPr>
          <p:nvPr>
            <p:ph type="body" idx="24"/>
          </p:nvPr>
        </p:nvSpPr>
        <p:spPr>
          <a:xfrm>
            <a:off x="8391957" y="10669493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4" name="Google Shape;724;p68"/>
          <p:cNvSpPr txBox="1">
            <a:spLocks noGrp="1"/>
          </p:cNvSpPr>
          <p:nvPr>
            <p:ph type="body" idx="25"/>
          </p:nvPr>
        </p:nvSpPr>
        <p:spPr>
          <a:xfrm>
            <a:off x="21900662" y="998188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5" name="Google Shape;725;p68"/>
          <p:cNvSpPr txBox="1">
            <a:spLocks noGrp="1"/>
          </p:cNvSpPr>
          <p:nvPr>
            <p:ph type="body" idx="26"/>
          </p:nvPr>
        </p:nvSpPr>
        <p:spPr>
          <a:xfrm>
            <a:off x="21900662" y="10669493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6" name="Google Shape;726;p68"/>
          <p:cNvSpPr txBox="1">
            <a:spLocks noGrp="1"/>
          </p:cNvSpPr>
          <p:nvPr>
            <p:ph type="body" idx="27"/>
          </p:nvPr>
        </p:nvSpPr>
        <p:spPr>
          <a:xfrm>
            <a:off x="28666515" y="9981886"/>
            <a:ext cx="6264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7" name="Google Shape;727;p68"/>
          <p:cNvSpPr txBox="1">
            <a:spLocks noGrp="1"/>
          </p:cNvSpPr>
          <p:nvPr>
            <p:ph type="body" idx="28"/>
          </p:nvPr>
        </p:nvSpPr>
        <p:spPr>
          <a:xfrm>
            <a:off x="28666515" y="10669493"/>
            <a:ext cx="6264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8" name="Google Shape;728;p68"/>
          <p:cNvSpPr>
            <a:spLocks noGrp="1"/>
          </p:cNvSpPr>
          <p:nvPr>
            <p:ph type="pic" idx="29"/>
          </p:nvPr>
        </p:nvSpPr>
        <p:spPr>
          <a:xfrm>
            <a:off x="28661124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9" name="Google Shape;729;p68"/>
          <p:cNvSpPr txBox="1">
            <a:spLocks noGrp="1"/>
          </p:cNvSpPr>
          <p:nvPr>
            <p:ph type="body" idx="30"/>
          </p:nvPr>
        </p:nvSpPr>
        <p:spPr>
          <a:xfrm>
            <a:off x="28644881" y="17103569"/>
            <a:ext cx="6264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30" name="Google Shape;730;p68"/>
          <p:cNvSpPr txBox="1">
            <a:spLocks noGrp="1"/>
          </p:cNvSpPr>
          <p:nvPr>
            <p:ph type="body" idx="31"/>
          </p:nvPr>
        </p:nvSpPr>
        <p:spPr>
          <a:xfrm>
            <a:off x="28644881" y="17791176"/>
            <a:ext cx="6264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31" name="Google Shape;731;p68"/>
          <p:cNvSpPr txBox="1">
            <a:spLocks noGrp="1"/>
          </p:cNvSpPr>
          <p:nvPr>
            <p:ph type="body" idx="32"/>
          </p:nvPr>
        </p:nvSpPr>
        <p:spPr>
          <a:xfrm>
            <a:off x="1637606" y="998188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32" name="Google Shape;732;p68"/>
          <p:cNvSpPr txBox="1">
            <a:spLocks noGrp="1"/>
          </p:cNvSpPr>
          <p:nvPr>
            <p:ph type="body" idx="33"/>
          </p:nvPr>
        </p:nvSpPr>
        <p:spPr>
          <a:xfrm>
            <a:off x="1637606" y="10669493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33" name="Google Shape;733;p6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68"/>
          <p:cNvSpPr txBox="1">
            <a:spLocks noGrp="1"/>
          </p:cNvSpPr>
          <p:nvPr>
            <p:ph type="body" idx="34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">
  <p:cSld name="Image Left - Text Right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9"/>
          <p:cNvSpPr>
            <a:spLocks noGrp="1"/>
          </p:cNvSpPr>
          <p:nvPr>
            <p:ph type="pic" idx="2"/>
          </p:nvPr>
        </p:nvSpPr>
        <p:spPr>
          <a:xfrm>
            <a:off x="0" y="0"/>
            <a:ext cx="16413300" cy="20574000"/>
          </a:xfrm>
          <a:prstGeom prst="rect">
            <a:avLst/>
          </a:prstGeom>
          <a:solidFill>
            <a:srgbClr val="F2F2F2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7" name="Google Shape;737;p69"/>
          <p:cNvSpPr txBox="1">
            <a:spLocks noGrp="1"/>
          </p:cNvSpPr>
          <p:nvPr>
            <p:ph type="title"/>
          </p:nvPr>
        </p:nvSpPr>
        <p:spPr>
          <a:xfrm>
            <a:off x="19129248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69"/>
          <p:cNvSpPr txBox="1">
            <a:spLocks noGrp="1"/>
          </p:cNvSpPr>
          <p:nvPr>
            <p:ph type="body" idx="1"/>
          </p:nvPr>
        </p:nvSpPr>
        <p:spPr>
          <a:xfrm>
            <a:off x="19129248" y="6988192"/>
            <a:ext cx="14639400" cy="113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39" name="Google Shape;739;p69"/>
          <p:cNvSpPr txBox="1">
            <a:spLocks noGrp="1"/>
          </p:cNvSpPr>
          <p:nvPr>
            <p:ph type="body" idx="3"/>
          </p:nvPr>
        </p:nvSpPr>
        <p:spPr>
          <a:xfrm>
            <a:off x="19129248" y="3731768"/>
            <a:ext cx="146394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cxnSp>
        <p:nvCxnSpPr>
          <p:cNvPr id="740" name="Google Shape;740;p69"/>
          <p:cNvCxnSpPr/>
          <p:nvPr/>
        </p:nvCxnSpPr>
        <p:spPr>
          <a:xfrm>
            <a:off x="16413162" y="5693228"/>
            <a:ext cx="17282400" cy="0"/>
          </a:xfrm>
          <a:prstGeom prst="straightConnector1">
            <a:avLst/>
          </a:prstGeom>
          <a:noFill/>
          <a:ln w="317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 NO SUBTITLE">
  <p:cSld name="Image Left - Text Right NO SUBTITLE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0"/>
          <p:cNvSpPr txBox="1">
            <a:spLocks noGrp="1"/>
          </p:cNvSpPr>
          <p:nvPr>
            <p:ph type="body" idx="1"/>
          </p:nvPr>
        </p:nvSpPr>
        <p:spPr>
          <a:xfrm>
            <a:off x="19129248" y="6988192"/>
            <a:ext cx="14639400" cy="113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cxnSp>
        <p:nvCxnSpPr>
          <p:cNvPr id="743" name="Google Shape;743;p70"/>
          <p:cNvCxnSpPr/>
          <p:nvPr/>
        </p:nvCxnSpPr>
        <p:spPr>
          <a:xfrm>
            <a:off x="16413162" y="5693228"/>
            <a:ext cx="17282400" cy="0"/>
          </a:xfrm>
          <a:prstGeom prst="straightConnector1">
            <a:avLst/>
          </a:prstGeom>
          <a:noFill/>
          <a:ln w="317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4" name="Google Shape;744;p70"/>
          <p:cNvSpPr txBox="1">
            <a:spLocks noGrp="1"/>
          </p:cNvSpPr>
          <p:nvPr>
            <p:ph type="title"/>
          </p:nvPr>
        </p:nvSpPr>
        <p:spPr>
          <a:xfrm>
            <a:off x="19129248" y="1218776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70"/>
          <p:cNvSpPr>
            <a:spLocks noGrp="1"/>
          </p:cNvSpPr>
          <p:nvPr>
            <p:ph type="pic" idx="2"/>
          </p:nvPr>
        </p:nvSpPr>
        <p:spPr>
          <a:xfrm>
            <a:off x="0" y="0"/>
            <a:ext cx="16413300" cy="20574000"/>
          </a:xfrm>
          <a:prstGeom prst="rect">
            <a:avLst/>
          </a:prstGeom>
          <a:solidFill>
            <a:srgbClr val="F2F2F2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">
  <p:cSld name="Transition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3" descr="A close-up of green and whit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3"/>
          <p:cNvSpPr txBox="1">
            <a:spLocks noGrp="1"/>
          </p:cNvSpPr>
          <p:nvPr>
            <p:ph type="body" idx="1"/>
          </p:nvPr>
        </p:nvSpPr>
        <p:spPr>
          <a:xfrm>
            <a:off x="1473866" y="1865236"/>
            <a:ext cx="184767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NVIDIA Sans"/>
              <a:buNone/>
              <a:defRPr sz="9000" b="1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NVIDIA Sans"/>
              <a:buNone/>
              <a:defRPr sz="8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NVIDIA Sans"/>
              <a:buNone/>
              <a:defRPr sz="8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NVIDIA Sans"/>
              <a:buNone/>
              <a:defRPr sz="8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NVIDIA Sans"/>
              <a:buNone/>
              <a:defRPr sz="8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26" name="Google Shape;426;p43"/>
          <p:cNvSpPr/>
          <p:nvPr/>
        </p:nvSpPr>
        <p:spPr>
          <a:xfrm>
            <a:off x="-1" y="0"/>
            <a:ext cx="567000" cy="749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NO BULLETS - Image Right ">
  <p:cSld name="Text Left NO BULLETS - Image Right 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1"/>
          <p:cNvSpPr/>
          <p:nvPr/>
        </p:nvSpPr>
        <p:spPr>
          <a:xfrm>
            <a:off x="32964120" y="18928080"/>
            <a:ext cx="3612000" cy="164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748" name="Google Shape;748;p71"/>
          <p:cNvSpPr txBox="1">
            <a:spLocks noGrp="1"/>
          </p:cNvSpPr>
          <p:nvPr>
            <p:ph type="title"/>
          </p:nvPr>
        </p:nvSpPr>
        <p:spPr>
          <a:xfrm>
            <a:off x="2596896" y="6829593"/>
            <a:ext cx="121431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71"/>
          <p:cNvSpPr txBox="1">
            <a:spLocks noGrp="1"/>
          </p:cNvSpPr>
          <p:nvPr>
            <p:ph type="body" idx="1"/>
          </p:nvPr>
        </p:nvSpPr>
        <p:spPr>
          <a:xfrm>
            <a:off x="2596896" y="10283120"/>
            <a:ext cx="121431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grpSp>
        <p:nvGrpSpPr>
          <p:cNvPr id="750" name="Google Shape;750;p71"/>
          <p:cNvGrpSpPr/>
          <p:nvPr/>
        </p:nvGrpSpPr>
        <p:grpSpPr>
          <a:xfrm>
            <a:off x="0" y="19504414"/>
            <a:ext cx="2330569" cy="1083065"/>
            <a:chOff x="0" y="19504414"/>
            <a:chExt cx="2330569" cy="1083065"/>
          </a:xfrm>
        </p:grpSpPr>
        <p:sp>
          <p:nvSpPr>
            <p:cNvPr id="751" name="Google Shape;751;p71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752" name="Google Shape;752;p71" descr="A picture containing shape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27131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3" name="Google Shape;753;p71"/>
          <p:cNvSpPr>
            <a:spLocks noGrp="1"/>
          </p:cNvSpPr>
          <p:nvPr>
            <p:ph type="pic" idx="2"/>
          </p:nvPr>
        </p:nvSpPr>
        <p:spPr>
          <a:xfrm>
            <a:off x="16422623" y="0"/>
            <a:ext cx="20153400" cy="20574000"/>
          </a:xfrm>
          <a:prstGeom prst="rect">
            <a:avLst/>
          </a:prstGeom>
          <a:solidFill>
            <a:srgbClr val="F2F2F2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TITLE ONLY - Image Right">
  <p:cSld name="Text Left TITLE ONLY - Image Right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2"/>
          <p:cNvSpPr/>
          <p:nvPr/>
        </p:nvSpPr>
        <p:spPr>
          <a:xfrm>
            <a:off x="32964120" y="18928080"/>
            <a:ext cx="3612000" cy="164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756" name="Google Shape;756;p72"/>
          <p:cNvSpPr>
            <a:spLocks noGrp="1"/>
          </p:cNvSpPr>
          <p:nvPr>
            <p:ph type="pic" idx="2"/>
          </p:nvPr>
        </p:nvSpPr>
        <p:spPr>
          <a:xfrm>
            <a:off x="16422623" y="0"/>
            <a:ext cx="20153400" cy="20574000"/>
          </a:xfrm>
          <a:prstGeom prst="rect">
            <a:avLst/>
          </a:prstGeom>
          <a:solidFill>
            <a:srgbClr val="F2F2F2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" name="Google Shape;757;p72"/>
          <p:cNvSpPr txBox="1">
            <a:spLocks noGrp="1"/>
          </p:cNvSpPr>
          <p:nvPr>
            <p:ph type="title"/>
          </p:nvPr>
        </p:nvSpPr>
        <p:spPr>
          <a:xfrm>
            <a:off x="2596896" y="8604153"/>
            <a:ext cx="121797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58" name="Google Shape;758;p72"/>
          <p:cNvGrpSpPr/>
          <p:nvPr/>
        </p:nvGrpSpPr>
        <p:grpSpPr>
          <a:xfrm>
            <a:off x="0" y="19504414"/>
            <a:ext cx="2330569" cy="1083065"/>
            <a:chOff x="0" y="19504414"/>
            <a:chExt cx="2330569" cy="1083065"/>
          </a:xfrm>
        </p:grpSpPr>
        <p:sp>
          <p:nvSpPr>
            <p:cNvPr id="759" name="Google Shape;759;p72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760" name="Google Shape;760;p72" descr="A picture containing shape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27131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ING Layout">
  <p:cSld name="CODING Layout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3"/>
          <p:cNvSpPr/>
          <p:nvPr/>
        </p:nvSpPr>
        <p:spPr>
          <a:xfrm>
            <a:off x="32689800" y="18333715"/>
            <a:ext cx="3886200" cy="224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763" name="Google Shape;763;p73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ono"/>
              <a:buNone/>
              <a:defRPr sz="7200" b="1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73"/>
          <p:cNvSpPr txBox="1">
            <a:spLocks noGrp="1"/>
          </p:cNvSpPr>
          <p:nvPr>
            <p:ph type="body" idx="1"/>
          </p:nvPr>
        </p:nvSpPr>
        <p:spPr>
          <a:xfrm>
            <a:off x="2596896" y="6988192"/>
            <a:ext cx="14639400" cy="113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65" name="Google Shape;765;p73"/>
          <p:cNvSpPr txBox="1">
            <a:spLocks noGrp="1"/>
          </p:cNvSpPr>
          <p:nvPr>
            <p:ph type="body" idx="2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66" name="Google Shape;766;p73"/>
          <p:cNvSpPr/>
          <p:nvPr/>
        </p:nvSpPr>
        <p:spPr>
          <a:xfrm>
            <a:off x="20162837" y="0"/>
            <a:ext cx="16413300" cy="2057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219455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</a:pPr>
            <a:endParaRPr sz="4000">
              <a:solidFill>
                <a:schemeClr val="lt2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grpSp>
        <p:nvGrpSpPr>
          <p:cNvPr id="767" name="Google Shape;767;p73"/>
          <p:cNvGrpSpPr/>
          <p:nvPr/>
        </p:nvGrpSpPr>
        <p:grpSpPr>
          <a:xfrm>
            <a:off x="0" y="19504414"/>
            <a:ext cx="2330569" cy="1083065"/>
            <a:chOff x="0" y="19504414"/>
            <a:chExt cx="2330569" cy="1083065"/>
          </a:xfrm>
        </p:grpSpPr>
        <p:sp>
          <p:nvSpPr>
            <p:cNvPr id="768" name="Google Shape;768;p73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769" name="Google Shape;769;p73" descr="A picture containing shape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27131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70" name="Google Shape;770;p73"/>
          <p:cNvCxnSpPr/>
          <p:nvPr/>
        </p:nvCxnSpPr>
        <p:spPr>
          <a:xfrm>
            <a:off x="0" y="5693228"/>
            <a:ext cx="17236500" cy="0"/>
          </a:xfrm>
          <a:prstGeom prst="straightConnector1">
            <a:avLst/>
          </a:prstGeom>
          <a:noFill/>
          <a:ln w="317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se Case Layout">
  <p:cSld name="Use Case Layout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5999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4"/>
          <p:cNvSpPr>
            <a:spLocks noGrp="1"/>
          </p:cNvSpPr>
          <p:nvPr>
            <p:ph type="pic" idx="2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">
  <p:cSld name="Embargo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5"/>
          <p:cNvSpPr/>
          <p:nvPr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776" name="Google Shape;776;p75"/>
          <p:cNvSpPr txBox="1">
            <a:spLocks noGrp="1"/>
          </p:cNvSpPr>
          <p:nvPr>
            <p:ph type="body" idx="1"/>
          </p:nvPr>
        </p:nvSpPr>
        <p:spPr>
          <a:xfrm>
            <a:off x="7634260" y="10771999"/>
            <a:ext cx="22734000" cy="54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None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77" name="Google Shape;777;p75"/>
          <p:cNvSpPr txBox="1">
            <a:spLocks noGrp="1"/>
          </p:cNvSpPr>
          <p:nvPr>
            <p:ph type="title"/>
          </p:nvPr>
        </p:nvSpPr>
        <p:spPr>
          <a:xfrm>
            <a:off x="7634260" y="9024760"/>
            <a:ext cx="227340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NVIDIA Sans Light"/>
              <a:buNone/>
              <a:defRPr sz="12000" b="0" cap="none">
                <a:solidFill>
                  <a:schemeClr val="dk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78" name="Google Shape;778;p75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93140" y="6248046"/>
            <a:ext cx="2357258" cy="2357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76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76"/>
          <p:cNvSpPr/>
          <p:nvPr/>
        </p:nvSpPr>
        <p:spPr>
          <a:xfrm>
            <a:off x="0" y="6963916"/>
            <a:ext cx="36576000" cy="13610100"/>
          </a:xfrm>
          <a:prstGeom prst="rect">
            <a:avLst/>
          </a:prstGeom>
          <a:gradFill>
            <a:gsLst>
              <a:gs pos="0">
                <a:schemeClr val="dk1"/>
              </a:gs>
              <a:gs pos="78000">
                <a:srgbClr val="FFFFFF">
                  <a:alpha val="5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cxnSp>
        <p:nvCxnSpPr>
          <p:cNvPr id="782" name="Google Shape;782;p76"/>
          <p:cNvCxnSpPr/>
          <p:nvPr/>
        </p:nvCxnSpPr>
        <p:spPr>
          <a:xfrm>
            <a:off x="0" y="11329275"/>
            <a:ext cx="36576000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3" name="Google Shape;783;p7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76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w/ Images Layout">
  <p:cSld name="Timeline w/ Images Layout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77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77"/>
          <p:cNvSpPr/>
          <p:nvPr/>
        </p:nvSpPr>
        <p:spPr>
          <a:xfrm>
            <a:off x="0" y="6963916"/>
            <a:ext cx="36576000" cy="13610100"/>
          </a:xfrm>
          <a:prstGeom prst="rect">
            <a:avLst/>
          </a:prstGeom>
          <a:gradFill>
            <a:gsLst>
              <a:gs pos="0">
                <a:schemeClr val="dk1"/>
              </a:gs>
              <a:gs pos="78000">
                <a:srgbClr val="FFFFFF">
                  <a:alpha val="5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788" name="Google Shape;788;p7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77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cxnSp>
        <p:nvCxnSpPr>
          <p:cNvPr id="790" name="Google Shape;790;p77"/>
          <p:cNvCxnSpPr/>
          <p:nvPr/>
        </p:nvCxnSpPr>
        <p:spPr>
          <a:xfrm>
            <a:off x="0" y="12517118"/>
            <a:ext cx="36576000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1" name="Google Shape;791;p77"/>
          <p:cNvSpPr>
            <a:spLocks noGrp="1"/>
          </p:cNvSpPr>
          <p:nvPr>
            <p:ph type="pic" idx="2"/>
          </p:nvPr>
        </p:nvSpPr>
        <p:spPr>
          <a:xfrm>
            <a:off x="1104900" y="8828853"/>
            <a:ext cx="6172200" cy="420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2" name="Google Shape;792;p77"/>
          <p:cNvSpPr txBox="1">
            <a:spLocks noGrp="1"/>
          </p:cNvSpPr>
          <p:nvPr>
            <p:ph type="body" idx="3"/>
          </p:nvPr>
        </p:nvSpPr>
        <p:spPr>
          <a:xfrm>
            <a:off x="1104901" y="7235683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93" name="Google Shape;793;p77"/>
          <p:cNvSpPr txBox="1">
            <a:spLocks noGrp="1"/>
          </p:cNvSpPr>
          <p:nvPr>
            <p:ph type="body" idx="4"/>
          </p:nvPr>
        </p:nvSpPr>
        <p:spPr>
          <a:xfrm>
            <a:off x="1104900" y="7947588"/>
            <a:ext cx="61722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94" name="Google Shape;794;p77"/>
          <p:cNvSpPr txBox="1">
            <a:spLocks noGrp="1"/>
          </p:cNvSpPr>
          <p:nvPr>
            <p:ph type="body" idx="5"/>
          </p:nvPr>
        </p:nvSpPr>
        <p:spPr>
          <a:xfrm>
            <a:off x="1104901" y="6492954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0" i="0" u="none" strike="noStrike" cap="none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95" name="Google Shape;795;p77"/>
          <p:cNvSpPr>
            <a:spLocks noGrp="1"/>
          </p:cNvSpPr>
          <p:nvPr>
            <p:ph type="pic" idx="6"/>
          </p:nvPr>
        </p:nvSpPr>
        <p:spPr>
          <a:xfrm>
            <a:off x="8153396" y="12016056"/>
            <a:ext cx="6172200" cy="420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6" name="Google Shape;796;p77"/>
          <p:cNvSpPr txBox="1">
            <a:spLocks noGrp="1"/>
          </p:cNvSpPr>
          <p:nvPr>
            <p:ph type="body" idx="7"/>
          </p:nvPr>
        </p:nvSpPr>
        <p:spPr>
          <a:xfrm>
            <a:off x="8153397" y="10422886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97" name="Google Shape;797;p77"/>
          <p:cNvSpPr txBox="1">
            <a:spLocks noGrp="1"/>
          </p:cNvSpPr>
          <p:nvPr>
            <p:ph type="body" idx="8"/>
          </p:nvPr>
        </p:nvSpPr>
        <p:spPr>
          <a:xfrm>
            <a:off x="8153396" y="11134791"/>
            <a:ext cx="61722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98" name="Google Shape;798;p77"/>
          <p:cNvSpPr txBox="1">
            <a:spLocks noGrp="1"/>
          </p:cNvSpPr>
          <p:nvPr>
            <p:ph type="body" idx="9"/>
          </p:nvPr>
        </p:nvSpPr>
        <p:spPr>
          <a:xfrm>
            <a:off x="8153397" y="9680157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0" i="0" u="none" strike="noStrike" cap="none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99" name="Google Shape;799;p77"/>
          <p:cNvSpPr>
            <a:spLocks noGrp="1"/>
          </p:cNvSpPr>
          <p:nvPr>
            <p:ph type="pic" idx="13"/>
          </p:nvPr>
        </p:nvSpPr>
        <p:spPr>
          <a:xfrm>
            <a:off x="15163793" y="8828853"/>
            <a:ext cx="6172200" cy="420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0" name="Google Shape;800;p77"/>
          <p:cNvSpPr txBox="1">
            <a:spLocks noGrp="1"/>
          </p:cNvSpPr>
          <p:nvPr>
            <p:ph type="body" idx="14"/>
          </p:nvPr>
        </p:nvSpPr>
        <p:spPr>
          <a:xfrm>
            <a:off x="15163794" y="7235683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01" name="Google Shape;801;p77"/>
          <p:cNvSpPr txBox="1">
            <a:spLocks noGrp="1"/>
          </p:cNvSpPr>
          <p:nvPr>
            <p:ph type="body" idx="15"/>
          </p:nvPr>
        </p:nvSpPr>
        <p:spPr>
          <a:xfrm>
            <a:off x="15163793" y="7947588"/>
            <a:ext cx="61722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02" name="Google Shape;802;p77"/>
          <p:cNvSpPr txBox="1">
            <a:spLocks noGrp="1"/>
          </p:cNvSpPr>
          <p:nvPr>
            <p:ph type="body" idx="16"/>
          </p:nvPr>
        </p:nvSpPr>
        <p:spPr>
          <a:xfrm>
            <a:off x="15163794" y="6492954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0" i="0" u="none" strike="noStrike" cap="none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03" name="Google Shape;803;p77"/>
          <p:cNvSpPr>
            <a:spLocks noGrp="1"/>
          </p:cNvSpPr>
          <p:nvPr>
            <p:ph type="pic" idx="17"/>
          </p:nvPr>
        </p:nvSpPr>
        <p:spPr>
          <a:xfrm>
            <a:off x="22212297" y="12016056"/>
            <a:ext cx="6172200" cy="420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4" name="Google Shape;804;p77"/>
          <p:cNvSpPr txBox="1">
            <a:spLocks noGrp="1"/>
          </p:cNvSpPr>
          <p:nvPr>
            <p:ph type="body" idx="18"/>
          </p:nvPr>
        </p:nvSpPr>
        <p:spPr>
          <a:xfrm>
            <a:off x="22212298" y="10422886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05" name="Google Shape;805;p77"/>
          <p:cNvSpPr txBox="1">
            <a:spLocks noGrp="1"/>
          </p:cNvSpPr>
          <p:nvPr>
            <p:ph type="body" idx="19"/>
          </p:nvPr>
        </p:nvSpPr>
        <p:spPr>
          <a:xfrm>
            <a:off x="22212297" y="11134791"/>
            <a:ext cx="61722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06" name="Google Shape;806;p77"/>
          <p:cNvSpPr txBox="1">
            <a:spLocks noGrp="1"/>
          </p:cNvSpPr>
          <p:nvPr>
            <p:ph type="body" idx="20"/>
          </p:nvPr>
        </p:nvSpPr>
        <p:spPr>
          <a:xfrm>
            <a:off x="22212298" y="9680157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0" i="0" u="none" strike="noStrike" cap="none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07" name="Google Shape;807;p77"/>
          <p:cNvSpPr>
            <a:spLocks noGrp="1"/>
          </p:cNvSpPr>
          <p:nvPr>
            <p:ph type="pic" idx="21"/>
          </p:nvPr>
        </p:nvSpPr>
        <p:spPr>
          <a:xfrm>
            <a:off x="29298902" y="8828853"/>
            <a:ext cx="6172200" cy="420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8" name="Google Shape;808;p77"/>
          <p:cNvSpPr txBox="1">
            <a:spLocks noGrp="1"/>
          </p:cNvSpPr>
          <p:nvPr>
            <p:ph type="body" idx="22"/>
          </p:nvPr>
        </p:nvSpPr>
        <p:spPr>
          <a:xfrm>
            <a:off x="29298903" y="7235683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09" name="Google Shape;809;p77"/>
          <p:cNvSpPr txBox="1">
            <a:spLocks noGrp="1"/>
          </p:cNvSpPr>
          <p:nvPr>
            <p:ph type="body" idx="23"/>
          </p:nvPr>
        </p:nvSpPr>
        <p:spPr>
          <a:xfrm>
            <a:off x="29298902" y="7947588"/>
            <a:ext cx="61722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10" name="Google Shape;810;p77"/>
          <p:cNvSpPr txBox="1">
            <a:spLocks noGrp="1"/>
          </p:cNvSpPr>
          <p:nvPr>
            <p:ph type="body" idx="24"/>
          </p:nvPr>
        </p:nvSpPr>
        <p:spPr>
          <a:xfrm>
            <a:off x="29298903" y="6492954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0" i="0" u="none" strike="noStrike" cap="none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x_Timeline">
  <p:cSld name="Complex_Timeline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78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78"/>
          <p:cNvSpPr/>
          <p:nvPr/>
        </p:nvSpPr>
        <p:spPr>
          <a:xfrm>
            <a:off x="0" y="6963916"/>
            <a:ext cx="36576000" cy="13610100"/>
          </a:xfrm>
          <a:prstGeom prst="rect">
            <a:avLst/>
          </a:prstGeom>
          <a:gradFill>
            <a:gsLst>
              <a:gs pos="0">
                <a:schemeClr val="dk1"/>
              </a:gs>
              <a:gs pos="78000">
                <a:srgbClr val="FFFFFF">
                  <a:alpha val="5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814" name="Google Shape;814;p7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78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mo - Image Layout">
  <p:cSld name="1_Demo - Image Layout"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5999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79"/>
          <p:cNvSpPr>
            <a:spLocks noGrp="1"/>
          </p:cNvSpPr>
          <p:nvPr>
            <p:ph type="pic" idx="2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- Insert Video Layout">
  <p:cSld name="Demo - Insert Video Layout"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0"/>
          <p:cNvSpPr/>
          <p:nvPr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821" name="Google Shape;821;p80"/>
          <p:cNvSpPr>
            <a:spLocks noGrp="1"/>
          </p:cNvSpPr>
          <p:nvPr>
            <p:ph type="media" idx="2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0" rIns="91425" bIns="4206225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8400"/>
              <a:buFont typeface="NVIDIA Sans"/>
              <a:buNone/>
              <a:defRPr sz="8400" b="1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R="0" lvl="1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NVIDIA Sans"/>
              <a:buChar char="•"/>
              <a:defRPr sz="7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R="0" lvl="2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VIDIA Sans"/>
              <a:buChar char="•"/>
              <a:defRPr sz="6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R="0" lvl="3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R="0" lvl="4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R="0" lvl="5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R="0" lvl="6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R="0" lvl="7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R="0" lvl="8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t Testing Layout">
  <p:cSld name="Font Testing Layout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44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30" name="Google Shape;430;p44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31" name="Google Shape;431;p44"/>
          <p:cNvSpPr/>
          <p:nvPr/>
        </p:nvSpPr>
        <p:spPr>
          <a:xfrm>
            <a:off x="15000920" y="10556523"/>
            <a:ext cx="11020200" cy="749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 b="1" i="0" u="none" strike="noStrike" cap="none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pic>
        <p:nvPicPr>
          <p:cNvPr id="432" name="Google Shape;432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87422" y="10556523"/>
            <a:ext cx="11022522" cy="786452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4"/>
          <p:cNvSpPr txBox="1">
            <a:spLocks noGrp="1"/>
          </p:cNvSpPr>
          <p:nvPr>
            <p:ph type="body" idx="3"/>
          </p:nvPr>
        </p:nvSpPr>
        <p:spPr>
          <a:xfrm>
            <a:off x="15951796" y="11141440"/>
            <a:ext cx="9273000" cy="25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34" name="Google Shape;434;p44"/>
          <p:cNvSpPr txBox="1">
            <a:spLocks noGrp="1"/>
          </p:cNvSpPr>
          <p:nvPr>
            <p:ph type="body" idx="4"/>
          </p:nvPr>
        </p:nvSpPr>
        <p:spPr>
          <a:xfrm>
            <a:off x="15951796" y="13730012"/>
            <a:ext cx="9273000" cy="25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81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81" descr="A picture containing graphics, logo, symbol, graphic de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125" y="773531"/>
            <a:ext cx="8365989" cy="2882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">
  <p:cSld name="Title, Subtitle"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82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Bullets">
  <p:cSld name="Title, Subtitle, Bulle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31918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 descr="A picture containing graphics, logo, symbol, graphic de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125" y="773531"/>
            <a:ext cx="8365991" cy="288231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>
            <a:spLocks noGrp="1"/>
          </p:cNvSpPr>
          <p:nvPr>
            <p:ph type="ctrTitle"/>
          </p:nvPr>
        </p:nvSpPr>
        <p:spPr>
          <a:xfrm>
            <a:off x="1513012" y="2983577"/>
            <a:ext cx="19282214" cy="493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NVIDIA Sans"/>
              <a:buNone/>
              <a:defRPr sz="88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ubTitle" idx="1"/>
          </p:nvPr>
        </p:nvSpPr>
        <p:spPr>
          <a:xfrm>
            <a:off x="1513012" y="7941727"/>
            <a:ext cx="19282214" cy="170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R="0" lvl="1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VIDIA Sans"/>
              <a:buNone/>
              <a:defRPr sz="6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R="0" lvl="2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None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R="0" lvl="3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R="0" lvl="4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R="0" lvl="5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R="0" lvl="6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R="0" lvl="7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R="0" lvl="8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18774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genda">
  <p:cSld name="1_Agenda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3" descr="A green curved lines with a bright light behind the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408" r="51135" b="926"/>
          <a:stretch/>
        </p:blipFill>
        <p:spPr>
          <a:xfrm>
            <a:off x="0" y="0"/>
            <a:ext cx="17150706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/>
          <p:nvPr/>
        </p:nvSpPr>
        <p:spPr>
          <a:xfrm>
            <a:off x="0" y="0"/>
            <a:ext cx="17150706" cy="20574000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81" name="Google Shape;81;p13"/>
          <p:cNvSpPr/>
          <p:nvPr/>
        </p:nvSpPr>
        <p:spPr>
          <a:xfrm>
            <a:off x="17204620" y="5394960"/>
            <a:ext cx="566928" cy="1517904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  <p:extLst>
      <p:ext uri="{BB962C8B-B14F-4D97-AF65-F5344CB8AC3E}">
        <p14:creationId xmlns:p14="http://schemas.microsoft.com/office/powerpoint/2010/main" val="1814977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-up Image">
  <p:cSld name="8-up Image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>
            <a:spLocks noGrp="1"/>
          </p:cNvSpPr>
          <p:nvPr>
            <p:ph type="pic" idx="2"/>
          </p:nvPr>
        </p:nvSpPr>
        <p:spPr>
          <a:xfrm>
            <a:off x="1637603" y="11926198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25"/>
          <p:cNvSpPr>
            <a:spLocks noGrp="1"/>
          </p:cNvSpPr>
          <p:nvPr>
            <p:ph type="pic" idx="3"/>
          </p:nvPr>
        </p:nvSpPr>
        <p:spPr>
          <a:xfrm>
            <a:off x="10086104" y="11926198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25"/>
          <p:cNvSpPr>
            <a:spLocks noGrp="1"/>
          </p:cNvSpPr>
          <p:nvPr>
            <p:ph type="pic" idx="4"/>
          </p:nvPr>
        </p:nvSpPr>
        <p:spPr>
          <a:xfrm>
            <a:off x="18534606" y="11926198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25"/>
          <p:cNvSpPr>
            <a:spLocks noGrp="1"/>
          </p:cNvSpPr>
          <p:nvPr>
            <p:ph type="pic" idx="5"/>
          </p:nvPr>
        </p:nvSpPr>
        <p:spPr>
          <a:xfrm>
            <a:off x="18534610" y="4849814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25"/>
          <p:cNvSpPr>
            <a:spLocks noGrp="1"/>
          </p:cNvSpPr>
          <p:nvPr>
            <p:ph type="pic" idx="6"/>
          </p:nvPr>
        </p:nvSpPr>
        <p:spPr>
          <a:xfrm>
            <a:off x="10086108" y="4849814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25"/>
          <p:cNvSpPr>
            <a:spLocks noGrp="1"/>
          </p:cNvSpPr>
          <p:nvPr>
            <p:ph type="pic" idx="7"/>
          </p:nvPr>
        </p:nvSpPr>
        <p:spPr>
          <a:xfrm>
            <a:off x="1637606" y="4849814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25"/>
          <p:cNvSpPr>
            <a:spLocks noGrp="1"/>
          </p:cNvSpPr>
          <p:nvPr>
            <p:ph type="pic" idx="8"/>
          </p:nvPr>
        </p:nvSpPr>
        <p:spPr>
          <a:xfrm>
            <a:off x="26983113" y="4849814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25"/>
          <p:cNvSpPr>
            <a:spLocks noGrp="1"/>
          </p:cNvSpPr>
          <p:nvPr>
            <p:ph type="pic" idx="9"/>
          </p:nvPr>
        </p:nvSpPr>
        <p:spPr>
          <a:xfrm>
            <a:off x="26968061" y="11926198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25"/>
          <p:cNvSpPr txBox="1">
            <a:spLocks noGrp="1"/>
          </p:cNvSpPr>
          <p:nvPr>
            <p:ph type="body" idx="1"/>
          </p:nvPr>
        </p:nvSpPr>
        <p:spPr>
          <a:xfrm>
            <a:off x="10094409" y="9981886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body" idx="13"/>
          </p:nvPr>
        </p:nvSpPr>
        <p:spPr>
          <a:xfrm>
            <a:off x="1637603" y="9981886"/>
            <a:ext cx="794697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46" name="Google Shape;246;p25"/>
          <p:cNvSpPr txBox="1">
            <a:spLocks noGrp="1"/>
          </p:cNvSpPr>
          <p:nvPr>
            <p:ph type="body" idx="14"/>
          </p:nvPr>
        </p:nvSpPr>
        <p:spPr>
          <a:xfrm>
            <a:off x="10094409" y="10669493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47" name="Google Shape;247;p25"/>
          <p:cNvSpPr txBox="1">
            <a:spLocks noGrp="1"/>
          </p:cNvSpPr>
          <p:nvPr>
            <p:ph type="body" idx="15"/>
          </p:nvPr>
        </p:nvSpPr>
        <p:spPr>
          <a:xfrm>
            <a:off x="1637603" y="10669493"/>
            <a:ext cx="794697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48" name="Google Shape;248;p25"/>
          <p:cNvSpPr txBox="1">
            <a:spLocks noGrp="1"/>
          </p:cNvSpPr>
          <p:nvPr>
            <p:ph type="body" idx="16"/>
          </p:nvPr>
        </p:nvSpPr>
        <p:spPr>
          <a:xfrm>
            <a:off x="18534605" y="9981886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body" idx="17"/>
          </p:nvPr>
        </p:nvSpPr>
        <p:spPr>
          <a:xfrm>
            <a:off x="18534605" y="10669493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body" idx="18"/>
          </p:nvPr>
        </p:nvSpPr>
        <p:spPr>
          <a:xfrm>
            <a:off x="26983113" y="9981886"/>
            <a:ext cx="7947304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1" name="Google Shape;251;p25"/>
          <p:cNvSpPr txBox="1">
            <a:spLocks noGrp="1"/>
          </p:cNvSpPr>
          <p:nvPr>
            <p:ph type="body" idx="19"/>
          </p:nvPr>
        </p:nvSpPr>
        <p:spPr>
          <a:xfrm>
            <a:off x="26983113" y="10669493"/>
            <a:ext cx="7947304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2" name="Google Shape;252;p25"/>
          <p:cNvSpPr txBox="1">
            <a:spLocks noGrp="1"/>
          </p:cNvSpPr>
          <p:nvPr>
            <p:ph type="body" idx="20"/>
          </p:nvPr>
        </p:nvSpPr>
        <p:spPr>
          <a:xfrm>
            <a:off x="10087333" y="17059122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body" idx="21"/>
          </p:nvPr>
        </p:nvSpPr>
        <p:spPr>
          <a:xfrm>
            <a:off x="1630527" y="17059122"/>
            <a:ext cx="794697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4" name="Google Shape;254;p25"/>
          <p:cNvSpPr txBox="1">
            <a:spLocks noGrp="1"/>
          </p:cNvSpPr>
          <p:nvPr>
            <p:ph type="body" idx="22"/>
          </p:nvPr>
        </p:nvSpPr>
        <p:spPr>
          <a:xfrm>
            <a:off x="10087333" y="17746729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5" name="Google Shape;255;p25"/>
          <p:cNvSpPr txBox="1">
            <a:spLocks noGrp="1"/>
          </p:cNvSpPr>
          <p:nvPr>
            <p:ph type="body" idx="23"/>
          </p:nvPr>
        </p:nvSpPr>
        <p:spPr>
          <a:xfrm>
            <a:off x="1630527" y="17746729"/>
            <a:ext cx="794697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6" name="Google Shape;256;p25"/>
          <p:cNvSpPr txBox="1">
            <a:spLocks noGrp="1"/>
          </p:cNvSpPr>
          <p:nvPr>
            <p:ph type="body" idx="24"/>
          </p:nvPr>
        </p:nvSpPr>
        <p:spPr>
          <a:xfrm>
            <a:off x="18527529" y="17059122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7" name="Google Shape;257;p25"/>
          <p:cNvSpPr txBox="1">
            <a:spLocks noGrp="1"/>
          </p:cNvSpPr>
          <p:nvPr>
            <p:ph type="body" idx="25"/>
          </p:nvPr>
        </p:nvSpPr>
        <p:spPr>
          <a:xfrm>
            <a:off x="18527529" y="17746729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8" name="Google Shape;258;p25"/>
          <p:cNvSpPr txBox="1">
            <a:spLocks noGrp="1"/>
          </p:cNvSpPr>
          <p:nvPr>
            <p:ph type="body" idx="26"/>
          </p:nvPr>
        </p:nvSpPr>
        <p:spPr>
          <a:xfrm>
            <a:off x="26976037" y="17059122"/>
            <a:ext cx="7947304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9" name="Google Shape;259;p25"/>
          <p:cNvSpPr txBox="1">
            <a:spLocks noGrp="1"/>
          </p:cNvSpPr>
          <p:nvPr>
            <p:ph type="body" idx="27"/>
          </p:nvPr>
        </p:nvSpPr>
        <p:spPr>
          <a:xfrm>
            <a:off x="26976037" y="17746729"/>
            <a:ext cx="7947304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60" name="Google Shape;260;p2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5"/>
          <p:cNvSpPr txBox="1">
            <a:spLocks noGrp="1"/>
          </p:cNvSpPr>
          <p:nvPr>
            <p:ph type="body" idx="28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15766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">
  <p:cSld name="Title, Subtitle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4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76787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and white background&#10;&#10;Description automatically generated">
            <a:extLst>
              <a:ext uri="{FF2B5EF4-FFF2-40B4-BE49-F238E27FC236}">
                <a16:creationId xmlns:a16="http://schemas.microsoft.com/office/drawing/2014/main" id="{07D900F6-F9C5-E13E-B321-472E2C0645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pic>
        <p:nvPicPr>
          <p:cNvPr id="3" name="Picture 2" descr="A picture containing graphics, logo, symbol, graphic design&#10;&#10;Description automatically generated">
            <a:extLst>
              <a:ext uri="{FF2B5EF4-FFF2-40B4-BE49-F238E27FC236}">
                <a16:creationId xmlns:a16="http://schemas.microsoft.com/office/drawing/2014/main" id="{AC2F1390-BF3D-835C-3CE7-1F9507746C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5" y="773531"/>
            <a:ext cx="8365991" cy="2882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BDD93D-C8D9-AAAA-C193-4F162992EE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3012" y="2983577"/>
            <a:ext cx="19282214" cy="4937760"/>
          </a:xfrm>
        </p:spPr>
        <p:txBody>
          <a:bodyPr anchor="b">
            <a:normAutofit/>
          </a:bodyPr>
          <a:lstStyle>
            <a:lvl1pPr algn="l">
              <a:defRPr sz="8800" b="1" cap="none" baseline="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4FDDD85-BD02-911B-1C62-433286994A1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13012" y="7941727"/>
            <a:ext cx="19282214" cy="17038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4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 dirty="0"/>
              <a:t>Click to Add Subtitle/Name/Date</a:t>
            </a:r>
          </a:p>
        </p:txBody>
      </p:sp>
    </p:spTree>
    <p:extLst>
      <p:ext uri="{BB962C8B-B14F-4D97-AF65-F5344CB8AC3E}">
        <p14:creationId xmlns:p14="http://schemas.microsoft.com/office/powerpoint/2010/main" val="198574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806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 Te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70B57E-B314-99BB-8DF8-2672644B4F4E}"/>
              </a:ext>
            </a:extLst>
          </p:cNvPr>
          <p:cNvSpPr/>
          <p:nvPr userDrawn="1"/>
        </p:nvSpPr>
        <p:spPr>
          <a:xfrm>
            <a:off x="15000920" y="10556523"/>
            <a:ext cx="11020290" cy="74920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endParaRPr lang="en-US" sz="9600" b="1" dirty="0" err="1">
              <a:solidFill>
                <a:schemeClr val="tx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F80E6-5287-D931-0053-EF9F8579E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7422" y="10556523"/>
            <a:ext cx="11022523" cy="786452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89DD87-13E1-B25F-EBCC-2BC52BA4AAC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5951796" y="11141440"/>
            <a:ext cx="9273032" cy="255082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9144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8288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27432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36576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B869C1B-4BC1-3F4F-4B38-F2FBE6DA615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5951796" y="13730012"/>
            <a:ext cx="9273032" cy="255082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96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9144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8288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27432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36576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90770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Bullets">
  <p:cSld name="Title, Subtitle, Bullets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45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38" name="Google Shape;438;p45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8414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0B5A3B7-671E-C83C-D30C-891E7AC20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591E553-3F88-CE75-0B41-84F0FCE66A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4C6155-7E24-522A-D9BC-0187CC5320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E4777A-F626-7644-27B7-BFAC0B981393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42486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_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48F5163-CB61-79FB-F160-F5D40ECCE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>
            <a:normAutofit/>
          </a:bodyPr>
          <a:lstStyle>
            <a:lvl1pPr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4DE4CF-0F8A-C449-EB63-E6FB16955E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73752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B67495D-7B41-2537-BC39-7393489E5B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9597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1BB3E37-708E-211E-579F-07C9AF797C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>
            <a:normAutofit/>
          </a:bodyPr>
          <a:lstStyle>
            <a:lvl1pPr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0FC4D5-AB7A-23D7-9D7B-80DEBB4B5F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73752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46F2B23-740A-C60D-727C-DC63D8F8D8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9AAC10-E9F2-1A13-3A59-F02BCBD31C18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45962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D6812F5-ABE3-E984-84D2-2BCF62F7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8D5FFB6-C6A8-037E-5413-097EB66C5C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2EAC335-6BA5-09DF-D45A-2D1E4919D60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87F3906-FA1F-F5DB-AEEC-275E973390E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8845785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27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02BC1FA-1DB5-2C7E-04B8-FED750886E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2AEF98B-5FB8-3A4F-796B-DD99AF3F27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51F2F2-6278-B4DF-1110-A1875E182B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B4011BA-8847-33A7-3882-70122015054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8845785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B4AC74-E8E5-AA23-89B3-FDB8D3DEFA54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31499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9ECDE791-270C-BF8C-81C1-76A0831C1A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145783C-AD8B-1C6E-6189-2C6A7ED49E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129248" y="302065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7C7C90A-73D6-E171-33CA-4E89BA293C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29248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93474C4-48DE-3777-A7E6-66A14FC6BB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29248" y="3731768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FA87B4-E089-FC07-89C2-EA0620853B79}"/>
              </a:ext>
            </a:extLst>
          </p:cNvPr>
          <p:cNvCxnSpPr>
            <a:cxnSpLocks/>
          </p:cNvCxnSpPr>
          <p:nvPr userDrawn="1"/>
        </p:nvCxnSpPr>
        <p:spPr>
          <a:xfrm>
            <a:off x="16413162" y="5693228"/>
            <a:ext cx="17282478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84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Text Righ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02E9B9-4BF5-6080-A68D-577B3CFA39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29248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D73545-7C20-075B-2C1C-DF7F4214DAD6}"/>
              </a:ext>
            </a:extLst>
          </p:cNvPr>
          <p:cNvCxnSpPr>
            <a:cxnSpLocks/>
          </p:cNvCxnSpPr>
          <p:nvPr userDrawn="1"/>
        </p:nvCxnSpPr>
        <p:spPr>
          <a:xfrm>
            <a:off x="16413162" y="5693228"/>
            <a:ext cx="17282478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CA42E39E-F558-16B2-B1CE-93D204E345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129248" y="1218776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16075D2-4650-7EB1-4F7E-447F77C065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6707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-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B60F29-EAFD-D95F-11A7-522A796CA55D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EF5E0159-2062-54D4-B444-4F04EED230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162837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A7D3A0-47E2-AF7B-E89C-6F90C67A8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302065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7F9A406-CE29-3A8D-BC16-6BD86203C8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6CCF06A-1AE0-649C-7FD4-A4AD4CCADD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3731768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28BF97-25AA-1462-7737-C9F688962248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E7F96C-8641-759A-C4B4-91D493A323B7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2AD3A61-7583-56FE-D581-B662F99B0A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55D1BC-2F32-1320-2F7E-E97C10EFE149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96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3CD4AC-6599-9139-48AD-37DCAEFC9C0F}"/>
              </a:ext>
            </a:extLst>
          </p:cNvPr>
          <p:cNvSpPr/>
          <p:nvPr userDrawn="1"/>
        </p:nvSpPr>
        <p:spPr>
          <a:xfrm>
            <a:off x="32689800" y="18333715"/>
            <a:ext cx="3886200" cy="2240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8CE70B-4A73-2CDA-4106-8F959E35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302065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303E50-8A83-54D2-8D06-1904385F2BC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1B69A0B-9760-28C1-5DE8-5EE814EF5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3731768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65C1B2-04C0-DFB7-6EBD-AB040BF7DEFF}"/>
              </a:ext>
            </a:extLst>
          </p:cNvPr>
          <p:cNvSpPr/>
          <p:nvPr userDrawn="1"/>
        </p:nvSpPr>
        <p:spPr>
          <a:xfrm>
            <a:off x="20162837" y="0"/>
            <a:ext cx="16413163" cy="20573998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</a:ln>
        </p:spPr>
        <p:txBody>
          <a:bodyPr tIns="2194560" anchor="ctr"/>
          <a:lstStyle/>
          <a:p>
            <a:pPr lvl="0" indent="0" algn="ctr" defTabSz="2743200">
              <a:lnSpc>
                <a:spcPct val="90000"/>
              </a:lnSpc>
              <a:spcBef>
                <a:spcPts val="3000"/>
              </a:spcBef>
              <a:buFontTx/>
              <a:buNone/>
            </a:pPr>
            <a:endParaRPr lang="en-US" sz="4000" dirty="0" err="1">
              <a:solidFill>
                <a:schemeClr val="bg2"/>
              </a:solidFill>
              <a:latin typeface="NVIDIA Sans" panose="020B0503020203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C472DC-2279-F186-008D-6EC9A40B3DCA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F31711-1359-3AFC-3118-FB20395A8CC3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C69E3B1-A791-DCBA-5395-FDEBE9D699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EDC2502-4915-5E9A-D92C-046E02303113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22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NO SUBTITLE - Image Right">
  <p:cSld name="Text Left NO SUBTITLE - Image Right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6"/>
          <p:cNvSpPr/>
          <p:nvPr/>
        </p:nvSpPr>
        <p:spPr>
          <a:xfrm>
            <a:off x="32964120" y="18928080"/>
            <a:ext cx="3612000" cy="164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441" name="Google Shape;441;p46"/>
          <p:cNvSpPr txBox="1">
            <a:spLocks noGrp="1"/>
          </p:cNvSpPr>
          <p:nvPr>
            <p:ph type="title"/>
          </p:nvPr>
        </p:nvSpPr>
        <p:spPr>
          <a:xfrm>
            <a:off x="2596896" y="1218776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46"/>
          <p:cNvSpPr txBox="1">
            <a:spLocks noGrp="1"/>
          </p:cNvSpPr>
          <p:nvPr>
            <p:ph type="body" idx="1"/>
          </p:nvPr>
        </p:nvSpPr>
        <p:spPr>
          <a:xfrm>
            <a:off x="2596896" y="6988192"/>
            <a:ext cx="14639400" cy="113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grpSp>
        <p:nvGrpSpPr>
          <p:cNvPr id="443" name="Google Shape;443;p46"/>
          <p:cNvGrpSpPr/>
          <p:nvPr/>
        </p:nvGrpSpPr>
        <p:grpSpPr>
          <a:xfrm>
            <a:off x="0" y="19504414"/>
            <a:ext cx="2330569" cy="1083065"/>
            <a:chOff x="0" y="19504414"/>
            <a:chExt cx="2330569" cy="1083065"/>
          </a:xfrm>
        </p:grpSpPr>
        <p:sp>
          <p:nvSpPr>
            <p:cNvPr id="444" name="Google Shape;444;p46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445" name="Google Shape;445;p46" descr="A picture containing shape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27131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46" name="Google Shape;446;p46"/>
          <p:cNvCxnSpPr/>
          <p:nvPr/>
        </p:nvCxnSpPr>
        <p:spPr>
          <a:xfrm>
            <a:off x="0" y="5693228"/>
            <a:ext cx="17236500" cy="0"/>
          </a:xfrm>
          <a:prstGeom prst="straightConnector1">
            <a:avLst/>
          </a:prstGeom>
          <a:noFill/>
          <a:ln w="317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7" name="Google Shape;447;p46"/>
          <p:cNvSpPr>
            <a:spLocks noGrp="1"/>
          </p:cNvSpPr>
          <p:nvPr>
            <p:ph type="pic" idx="2"/>
          </p:nvPr>
        </p:nvSpPr>
        <p:spPr>
          <a:xfrm>
            <a:off x="20162837" y="0"/>
            <a:ext cx="16413300" cy="20574000"/>
          </a:xfrm>
          <a:prstGeom prst="rect">
            <a:avLst/>
          </a:prstGeom>
          <a:solidFill>
            <a:srgbClr val="F2F2F2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NO SUBTITLE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94EE8E-8499-E649-9D65-52E13C0DE2CB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224051-F6A0-1C68-72F2-09CC08062F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1218776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684755-C5FC-AC50-65BB-81DB0D4B45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C3B833-0169-9942-0C34-3173DDB88C15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A304D4-014C-60EE-E0A3-7A7D03BDE871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3" name="Picture 1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6AC6FBB-55BD-E1DC-D634-E645384BD9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03C766-949A-7CC3-8AB3-538B5C8F7C60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54F47D23-438F-22E0-F300-A852BA1BDC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162837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567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TITLE ONLY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F6DF6B-AA28-1E18-7D69-34A1E206799E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F8B1F53-1589-33D7-3C32-077E788C6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422623" y="0"/>
            <a:ext cx="20153377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F4C1EF-D7E4-3702-6092-EFE862FFB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8604153"/>
            <a:ext cx="12179806" cy="3365695"/>
          </a:xfrm>
        </p:spPr>
        <p:txBody>
          <a:bodyPr anchor="ctr"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137DE7-1D7A-32A3-A88D-722BA52766C9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07B295-1243-2BBD-AC77-7002AC68B56D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F124724-C9CF-DF8A-9FE0-CE1C65F9B0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50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NO BULLETS - Imag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C5DADC-C505-F594-3ED9-E07FA6C3859F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1B97FD-6C93-BC60-D63A-B88F2C3C23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6829593"/>
            <a:ext cx="12143232" cy="3365695"/>
          </a:xfrm>
        </p:spPr>
        <p:txBody>
          <a:bodyPr anchor="b"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BB0DECC-5F4B-7918-876B-2BF2EA6527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10283120"/>
            <a:ext cx="12143232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FD8965-93AC-C44D-A13A-AA1A59E48E89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76025B-4D61-0E71-7F02-BE092B8B6E56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868D588-6D8B-CDEB-A2E0-D376E5C6CE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822DB8DA-38BC-95A4-39B5-5464378B46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422623" y="0"/>
            <a:ext cx="20153377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0461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FA34CC3-F5EE-3A8A-AA13-FC23B233B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A682B68-3659-B898-36D3-E447501FB6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359F3285-DAE4-EEAA-1022-7AE1DD168FD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062650" y="4849813"/>
            <a:ext cx="24450701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ACFA6DD-1412-CA3C-15F4-ED8AD6B2B85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062650" y="17063961"/>
            <a:ext cx="2445070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36BBB72-064F-A97E-FE2D-2916C4D3DAF2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062650" y="17751568"/>
            <a:ext cx="2445070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702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904B512-77C9-3A9F-0589-67D0C765FDC0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19354800" y="6919968"/>
            <a:ext cx="15583596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FC8AA277-6DD1-2CCF-12CD-C2AD75B0A1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DD79B1E-BCCA-42A9-FF20-7B376772A56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16345595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8FAA03E-2924-5648-AA06-0B8C894A49DD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16345595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4A33F69-6DBC-F1DB-EAD6-D5B9002DFD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0430B97A-31FA-023E-3290-2B9B63D005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0452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BBA88D4-0997-C5B9-36CF-9B1633F8B5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CE739272-8253-AD42-BD05-8F666D4982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78AB0E9-F286-1C40-1AD6-B85103B0AF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FC3074C-54D1-DCE0-426E-97BA7CD58B8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8592799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25477F0-8392-CEDA-19F2-0A29016EECC0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16345595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A2AF85A-9EEE-C062-1006-74D7741E330F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16345595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9E96633-6475-1F2C-E726-28BE8668FBC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592805" y="17063961"/>
            <a:ext cx="1634627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F2428D4D-F13F-B280-6137-8C32CD9EEF0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592805" y="17751568"/>
            <a:ext cx="16346278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2939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Image Layou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16114AB-138A-4EAC-3492-E7D7CA15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B79CE2D-84D0-541E-C116-5E768BBF94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3431A644-F8BA-5000-F78A-9BB8A4809E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8832277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46989B9-88FE-F861-A0B6-8F80720B5C7E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11058350" y="6919968"/>
            <a:ext cx="6924849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973B8B69-1B16-2A38-932F-E517F5C0529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8592805" y="4849813"/>
            <a:ext cx="8832277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60E8F47-2868-457B-7861-466422E34231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28013551" y="6919968"/>
            <a:ext cx="6924849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B5FB899-4F67-DA8C-A516-B71387137DB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8832277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1A5AAD0-2B0D-F6DE-8C5D-5C0625FD55A7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8832277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DBD83B1D-F849-2310-DE25-451C7BD75C53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592805" y="17063961"/>
            <a:ext cx="8832646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0292527-B9F3-D59F-1575-33C8C564E87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592805" y="17751568"/>
            <a:ext cx="8832646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31112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06EC4D90-EA3E-9A18-FEA5-3EEF50715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3BFC61ED-E368-EADF-A0C1-3AE9904C78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5FE98CD1-AB1E-1E7B-2FF4-F7E242CBAB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4148473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CCCE8B13-298C-67A4-073D-4636A3BCE7A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2893038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F9FA27DB-2E4D-388B-2F4A-FE708B1D264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637604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5E18C58-3C84-ECE1-A164-6A5FF953635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653110" y="17063961"/>
            <a:ext cx="1078992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6D55A3EC-8AF3-3222-5E82-1A74FA5AB0D5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653110" y="17751568"/>
            <a:ext cx="1078992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5F9A555E-B5A7-F2B9-6D6D-E24CAD68B92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893040" y="17063961"/>
            <a:ext cx="1078992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EFC4CC4C-42B6-5D87-37D6-FE779B1ABFEB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893040" y="17751568"/>
            <a:ext cx="1078992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E4DE79F6-DE99-BDFD-033A-5AB8981A3A0E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4132970" y="17063961"/>
            <a:ext cx="1079037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E6F712D3-EAE3-8A7F-010B-AFEF00AE6B0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4132970" y="17751568"/>
            <a:ext cx="1079037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63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459D9FFB-F331-2BA3-76DB-D0D67666F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737A17E-9A03-1AA3-D59C-3833F19EF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FF59CD9-73FD-415B-F082-C27D3FC74C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20757" y="4849813"/>
            <a:ext cx="798298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0082BEB-34AF-6104-9172-84A9393C73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2254" y="4849813"/>
            <a:ext cx="798298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1ACBD8DD-E9B6-20E0-AF99-F566611D525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637606" y="4849813"/>
            <a:ext cx="796913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3F34C73B-16DF-6108-33FA-2019F4A18A9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6969260" y="4849813"/>
            <a:ext cx="7969133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2A0C0A2B-E05B-6582-22E0-E2FB87D4F5F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087333" y="17063961"/>
            <a:ext cx="7967906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F252818C-30B9-BEAB-C34B-3FDB45B0785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0527" y="17063961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E94F7E10-2AF0-1049-A3BD-C3667BA1A7B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087333" y="17751568"/>
            <a:ext cx="7967906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CCE2100E-D959-41B2-929B-D1BC5577201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630527" y="17751568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F9556000-DFCA-8B90-EBBC-359C95C3B361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527529" y="17063961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80DB8C8F-25FA-6C95-C2D7-C138BAA32B5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8527529" y="17751568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63D94597-BF94-1410-90DE-B1569E6B339A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6976037" y="17063961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BF06A1A9-1746-181C-9E88-1422CE2DFEC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6976037" y="17751568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3738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8907B76C-DA4A-68FA-C798-F3D3ED6D3EE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89139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80A5F7E9-98C2-BE12-2CFF-1D4269C21CE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4558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C40D16D0-F1BB-6699-BB7A-3010F14B4E5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414847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69BAFFD-DE29-C3FE-3E3D-0742C54E776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656844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6F8CDCB5-2334-0382-7EDF-D6A8C4C3791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656844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E8130F2-A049-2C2C-49C2-814F60E02EF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2894348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2EF59D26-21AA-0628-FEAE-B2017AD93D4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94348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FA27073E-24AC-35B6-4579-F3553211D14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4151315" y="9981886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B7137105-F7C8-86F9-A19D-CC0280C9551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4151315" y="10669493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C215F7B2-F4E2-412D-DB90-96FF4E146F17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18520757" y="11931888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F6B1B50B-4191-7EA1-DD61-A96EBE2A0C65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7265320" y="11931888"/>
            <a:ext cx="10789919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5B4C94D-3029-61DE-18DE-8A6472E970BD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276587" y="17063961"/>
            <a:ext cx="1077865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CE518717-6ECD-F803-EEF8-2B2D7CF9EB49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7276587" y="17751568"/>
            <a:ext cx="1077865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C5D8EE17-AD94-2DE2-C337-573533395DAF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8533554" y="17063961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85A95BB1-6B72-7CA5-06BB-430623F1D273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8533554" y="17751568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DC5F873-F78F-F1B6-1AFB-37B1EE5098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8631CFA9-583B-6069-2D7A-BD83D75791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6101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- Text Left">
  <p:cSld name="Image Right - Text Left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7"/>
          <p:cNvSpPr/>
          <p:nvPr/>
        </p:nvSpPr>
        <p:spPr>
          <a:xfrm>
            <a:off x="32964120" y="18928080"/>
            <a:ext cx="3612000" cy="164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450" name="Google Shape;450;p47"/>
          <p:cNvSpPr>
            <a:spLocks noGrp="1"/>
          </p:cNvSpPr>
          <p:nvPr>
            <p:ph type="pic" idx="2"/>
          </p:nvPr>
        </p:nvSpPr>
        <p:spPr>
          <a:xfrm>
            <a:off x="20162837" y="0"/>
            <a:ext cx="16413300" cy="20574000"/>
          </a:xfrm>
          <a:prstGeom prst="rect">
            <a:avLst/>
          </a:prstGeom>
          <a:solidFill>
            <a:srgbClr val="F2F2F2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p47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47"/>
          <p:cNvSpPr txBox="1">
            <a:spLocks noGrp="1"/>
          </p:cNvSpPr>
          <p:nvPr>
            <p:ph type="body" idx="1"/>
          </p:nvPr>
        </p:nvSpPr>
        <p:spPr>
          <a:xfrm>
            <a:off x="2596896" y="6988192"/>
            <a:ext cx="14639400" cy="113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53" name="Google Shape;453;p47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grpSp>
        <p:nvGrpSpPr>
          <p:cNvPr id="454" name="Google Shape;454;p47"/>
          <p:cNvGrpSpPr/>
          <p:nvPr/>
        </p:nvGrpSpPr>
        <p:grpSpPr>
          <a:xfrm>
            <a:off x="0" y="19504414"/>
            <a:ext cx="2330569" cy="1083065"/>
            <a:chOff x="0" y="19504414"/>
            <a:chExt cx="2330569" cy="1083065"/>
          </a:xfrm>
        </p:grpSpPr>
        <p:sp>
          <p:nvSpPr>
            <p:cNvPr id="455" name="Google Shape;455;p47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456" name="Google Shape;456;p47" descr="A picture containing shape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27131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57" name="Google Shape;457;p47"/>
          <p:cNvCxnSpPr/>
          <p:nvPr/>
        </p:nvCxnSpPr>
        <p:spPr>
          <a:xfrm>
            <a:off x="0" y="5693228"/>
            <a:ext cx="17236500" cy="0"/>
          </a:xfrm>
          <a:prstGeom prst="straightConnector1">
            <a:avLst/>
          </a:prstGeom>
          <a:noFill/>
          <a:ln w="317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B1953C1A-70BD-1EAA-9874-87A836A8195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89139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9252F9A9-D932-EDF6-7A48-D5D93A40455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4558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D0D95889-F2DB-3BC9-69A2-99832FFC984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414847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20BBE6F4-0357-A4FD-1E64-134C0BB676E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656844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BFAE3A57-5BF4-79B4-4629-2CC735C71FE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656844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99A50CCA-B5CD-F9AE-216F-C421A1BD9F0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2894348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757508AA-A2C8-98B6-81F3-50D83C5092C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94348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F4222A90-C423-A76E-E4A1-DC33CE530C3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4151315" y="9981886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4209A868-D6F4-3E49-A6A2-D0B83BADF3A9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4151315" y="10669493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9C37E9B7-863B-6FEB-5E35-885ED1194BFF}"/>
              </a:ext>
            </a:extLst>
          </p:cNvPr>
          <p:cNvSpPr>
            <a:spLocks noGrp="1"/>
          </p:cNvSpPr>
          <p:nvPr>
            <p:ph type="pic" sz="quarter" idx="68"/>
          </p:nvPr>
        </p:nvSpPr>
        <p:spPr>
          <a:xfrm>
            <a:off x="1290265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577FA631-E033-ADBD-0DC9-D0DB5E39C199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165684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381881A2-4556-E0E7-4976-CE4CA8B44BD2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2415973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3E8E5407-C49C-0C9D-34F8-F6F0488021F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68105" y="17063961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22DA5A94-C231-4766-8AC7-EF73C16EBD61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68105" y="17751568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00B4030C-05CF-B466-BA8F-C340617A5787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2905609" y="17063961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894CEECC-D038-E547-DC3E-DE08CED8E7DA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2905609" y="17751568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194DC10A-126A-4CF6-0FD2-5B6BB2EFDEBD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24162576" y="17063961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57F8B789-2F41-F510-798B-CCE7F38AB05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24162576" y="17751568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01540E5A-2872-4A69-C821-D69B87963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C4FBCAD5-F75E-2024-91A6-AF69090C6A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599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544D2068-6849-9B7C-6BC5-5E5F7AA4A6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4335071" y="17059122"/>
            <a:ext cx="795528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BD648D6-A7DD-1281-7F44-26AAC46ED23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886573" y="17059122"/>
            <a:ext cx="797033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CA889FC2-EEE4-383A-34F1-AA6640C2BEE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5071" y="17727056"/>
            <a:ext cx="795528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97DD1B20-C6FB-A50F-E2B0-453434ECCBA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86573" y="17727056"/>
            <a:ext cx="7970338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AE5F378B-4650-A769-498F-70E97D83294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886573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4D0EBD50-D183-BA46-8F9A-CA94A31E251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4335074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B28D2A90-D084-131D-BC81-F32026B9D485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2783576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C31F641B-69D7-D8F7-664B-8DC4432B48D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2783575" y="17059122"/>
            <a:ext cx="7951467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523F0B05-8C96-0447-48C6-977D2CE109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783575" y="17727056"/>
            <a:ext cx="7951467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450F6A7B-55D2-E137-09E7-D5EB0FECCA2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34610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36E7E436-EF57-51FD-A8FB-FDA402DAB66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86108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11D06D85-EEB0-0A4E-44A0-04EB0FDA4913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5" name="Picture Placeholder 2">
            <a:extLst>
              <a:ext uri="{FF2B5EF4-FFF2-40B4-BE49-F238E27FC236}">
                <a16:creationId xmlns:a16="http://schemas.microsoft.com/office/drawing/2014/main" id="{9CAB601B-BE03-84B9-C2D3-F9A9DD36F0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83113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2901EEFF-A05E-86EF-2959-BEBE7506CE3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094409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CA5DE0BE-2247-E600-19F8-62852DE95A3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637603" y="9981886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7D33E875-82FA-EFBA-E610-7A1BB8D8E0D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94409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16E04D83-5D56-3ED0-0106-291190FF16C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637603" y="10669493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B72D7370-4F41-FFA7-2106-37908325FCC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8534605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AFF43D71-DEF4-2B0C-C6B4-BCAFBD85271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8534605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F818D8AD-CFB5-A8CB-CABB-19C1B1AFE5B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6983113" y="9981886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23409FA5-2A41-C5C8-6575-A607630F90FC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6983113" y="10669493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3B193957-7130-A79D-273C-851474BDC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DA822B21-EE98-CD37-EC99-C8836B3004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7953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5EA57D4F-DD4C-CA06-8F17-B354B7AF0AE5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637603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6F88D93-EC5D-0F4F-2D03-D40CFF157D4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0086104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E2460103-C7AD-1E73-A79D-2130A59BA43E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8534606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CB4626F4-FF48-A6FD-42A0-87CB9D35E8B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34610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EBBF469D-EB9A-C1CD-A4E0-EFCD4EF63E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86108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398E7A27-AB90-AE4B-9C41-537061139935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375CDD23-925E-31A1-C3FF-2D6ED9D05AA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83113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15BDAD05-3EAC-DFAA-EDD1-1D9E9C002116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6968061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2360B2E4-D618-5423-3E76-F376EBCA010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094409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AD06D986-4434-AF51-6805-3B97BBB7694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637603" y="9981886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1F515353-8B00-746C-A2DE-32E93A0F1A0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94409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5744BB22-B21A-41F1-3AC0-E5405D3F38B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637603" y="10669493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8435F4BE-979D-A31E-822F-BE5B89134C2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8534605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677BC232-CE11-33FD-E959-01E1784345E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8534605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4F4CD93-1747-0EB8-E78A-72E497AAB23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6983113" y="9981886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1A697863-003A-44B9-586E-527F58EF782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6983113" y="10669493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F51F4D18-0362-FD9E-AC25-A4A81A8B19E3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087333" y="17059122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53B0CD77-A671-31CB-AC75-0C7EC845BB1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0527" y="17059122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D5373FC8-B0DB-5978-E125-CA5A68C0257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087333" y="17746729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E6B03167-9698-83DC-3B32-0493773EDDC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630527" y="17746729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A6B7D653-72EF-B0B1-6654-9E4D6E8DCA7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527529" y="17059122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68246EB6-5778-F487-E211-E6E38EDCBD3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8527529" y="17746729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46E19FE0-274C-8D86-A257-C3C9C6050C5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6976037" y="17059122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6EE28B31-BBFD-198B-6E2A-89E9C4CCFA8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6976037" y="17746729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7782373E-DEA5-D3FA-DF0B-FC71246BA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66E4B878-2BFA-C852-759E-04F4BD4E45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0585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C8872D6-E3D9-128D-6975-7E43AE049D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782110" y="17059122"/>
            <a:ext cx="626148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124D63DA-1ECC-62E5-3223-DD9853116B9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037420" y="17059122"/>
            <a:ext cx="625484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4296C6CE-75C2-58D3-2077-098855EC507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782110" y="17727056"/>
            <a:ext cx="626148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CB889168-9CA5-7858-11A4-7E282071DDD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37420" y="17727056"/>
            <a:ext cx="625484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3F8F5E2E-FAA9-873C-63EB-B4940E3D4908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021177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119A3EE3-90A6-60F9-3E78-60D1CE1FB244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1779715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C639A2E5-6B54-F354-C964-79CE29BEB3D6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5286158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405A4B4F-FDD8-68B8-BEC0-2C9F5E7703B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8532409" y="17059122"/>
            <a:ext cx="626364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6A9D8994-57AB-FC46-F970-8A9BC7CAD26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8532409" y="17727056"/>
            <a:ext cx="626364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34A2868F-2DD9-684C-4C82-813EEBD15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52060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D2FB10F1-37BA-6882-EBF3-73F1E627FFB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94833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F7972475-48C0-DE70-4A42-09E610902CE7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03F70687-E13E-779B-ECD8-584B6FB4FB1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1909287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EB21B6ED-31E4-7226-13B1-F2AA1B5EC045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8666515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6C21D96F-4A3F-E55C-9A59-55E018F25D9C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8527620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485D12D2-2B06-3201-0659-EE86413C68D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5307424" y="17059122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7241A741-AE7C-3428-6194-0F6E94BF06F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5307424" y="17727056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8D28CF82-511F-AF83-F5D5-77ECB99010E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141913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1439B33F-68A6-6AFE-68C2-8A0B706EE9E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91957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1B9EFC83-50E5-49BB-B838-4F101E95ABD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141913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BFB3F389-B76A-63C4-BC38-E857B1B0979C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391957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4" name="Text Placeholder 7">
            <a:extLst>
              <a:ext uri="{FF2B5EF4-FFF2-40B4-BE49-F238E27FC236}">
                <a16:creationId xmlns:a16="http://schemas.microsoft.com/office/drawing/2014/main" id="{8AAEBAC8-FBC5-9068-A8B4-AEE29F8FC0A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1900662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A17BBB11-F155-8A2D-2741-A48639DDC93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1900662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6" name="Text Placeholder 7">
            <a:extLst>
              <a:ext uri="{FF2B5EF4-FFF2-40B4-BE49-F238E27FC236}">
                <a16:creationId xmlns:a16="http://schemas.microsoft.com/office/drawing/2014/main" id="{74BB25EE-CFA9-E005-5BB1-CAC4EA6436E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8666515" y="9981886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7" name="Text Placeholder 7">
            <a:extLst>
              <a:ext uri="{FF2B5EF4-FFF2-40B4-BE49-F238E27FC236}">
                <a16:creationId xmlns:a16="http://schemas.microsoft.com/office/drawing/2014/main" id="{3505C59D-AFAD-58D3-4166-F5257E096C4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666515" y="10669493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9183A493-96AB-21A4-F2F2-55F4C25B4A3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637606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39F09929-49C9-A912-1E78-C37DD2A4005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637606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2700C3A0-30EC-1996-7732-DE4E1CF95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A0EDA14A-3243-B144-7B6A-EA7981E5DC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5751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E9B94E87-6C45-B9E5-F5AE-D69D71E6165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82295" y="17059122"/>
            <a:ext cx="626148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960A4EC5-468D-A3E6-9294-084BA073A23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637605" y="17059122"/>
            <a:ext cx="625484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7AB65765-2201-817D-E699-AB8E899F5A0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82295" y="17727056"/>
            <a:ext cx="626148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A54B1517-FE34-AAC0-C4EE-52F7D477D2D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637605" y="17727056"/>
            <a:ext cx="625484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30BC2C71-2AC1-DDC7-734C-63EE3CA218F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637605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4A5495BC-7C50-8C58-B54F-D3C882FECC10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396143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48C56C91-18A4-7D8E-94FC-6714566B099C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1902586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528A02C1-AD1D-1EE4-C6AC-3B590D5277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5132594" y="17059122"/>
            <a:ext cx="626364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F1D675D5-3EFF-B8AD-BA35-187E996A9B6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132594" y="17727056"/>
            <a:ext cx="626364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F1029ABF-1C3A-2F51-92CB-AA5A3AC353F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52060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8FE2B66F-F99F-570D-A31D-3578C4B3B17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94833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42FEAB60-4C6E-41A0-FC52-815836156837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A2963118-2A95-082A-4DFF-6C0DA33F59B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1909287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F1791F3A-0E82-06A9-0588-000305CD1590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8666515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id="{7E0D42E0-350E-2247-45F3-56D42F8A4B66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5144048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A7640883-7B53-617D-BE12-A19E85F82D7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1907609" y="17059122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D9B189E3-4BDB-A032-87AD-39D194013B8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1907609" y="17727056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2A34B9E8-CFB0-ABCC-D2C4-A8F174FDB90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141913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716C5C95-2BC4-4D5A-9F5E-FA8B8CECBF6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91957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471A9256-6A6C-5C2D-1DEA-813569F4D29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141913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43D755B0-CB88-73DF-77BE-F524AF55542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391957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3198CB65-E1BB-0862-2BBA-EDF38803C3B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1900662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D76AC962-A132-DA02-DE26-644561C88B3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1900662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7EC2D322-35AF-3168-CAE7-F7242C22DE6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8666515" y="9981886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B0179DD1-4F77-A229-F54C-117D786F649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666515" y="10669493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1" name="Picture Placeholder 2">
            <a:extLst>
              <a:ext uri="{FF2B5EF4-FFF2-40B4-BE49-F238E27FC236}">
                <a16:creationId xmlns:a16="http://schemas.microsoft.com/office/drawing/2014/main" id="{1B3ED7E6-3440-4DEC-6512-E64B9960C25B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28661124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9C3AE372-0E56-771E-CCB5-C1E77A38D34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8644881" y="17103569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3" name="Text Placeholder 7">
            <a:extLst>
              <a:ext uri="{FF2B5EF4-FFF2-40B4-BE49-F238E27FC236}">
                <a16:creationId xmlns:a16="http://schemas.microsoft.com/office/drawing/2014/main" id="{F415D1AB-B98D-8EC8-08B0-3DAD5A3D8CB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8644881" y="17791176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4" name="Text Placeholder 7">
            <a:extLst>
              <a:ext uri="{FF2B5EF4-FFF2-40B4-BE49-F238E27FC236}">
                <a16:creationId xmlns:a16="http://schemas.microsoft.com/office/drawing/2014/main" id="{5A71691E-DD29-C12F-E295-A972376CE11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7606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5" name="Text Placeholder 7">
            <a:extLst>
              <a:ext uri="{FF2B5EF4-FFF2-40B4-BE49-F238E27FC236}">
                <a16:creationId xmlns:a16="http://schemas.microsoft.com/office/drawing/2014/main" id="{909DF864-DBFA-F92D-B685-429A430B260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637606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4AD4D5AB-34C6-812D-8AD2-BF8272B628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7" name="Text Placeholder 7">
            <a:extLst>
              <a:ext uri="{FF2B5EF4-FFF2-40B4-BE49-F238E27FC236}">
                <a16:creationId xmlns:a16="http://schemas.microsoft.com/office/drawing/2014/main" id="{B1FCE4BF-7751-CC7B-D446-A5791D382E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9091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90876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-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image of video/demo</a:t>
            </a:r>
          </a:p>
        </p:txBody>
      </p:sp>
    </p:spTree>
    <p:extLst>
      <p:ext uri="{BB962C8B-B14F-4D97-AF65-F5344CB8AC3E}">
        <p14:creationId xmlns:p14="http://schemas.microsoft.com/office/powerpoint/2010/main" val="205041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- Insert Vide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834EEA-7CA3-4C82-B29B-3EA15B8822C9}"/>
              </a:ext>
            </a:extLst>
          </p:cNvPr>
          <p:cNvSpPr/>
          <p:nvPr userDrawn="1"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7" name="Media Placeholder 7">
            <a:extLst>
              <a:ext uri="{FF2B5EF4-FFF2-40B4-BE49-F238E27FC236}">
                <a16:creationId xmlns:a16="http://schemas.microsoft.com/office/drawing/2014/main" id="{95086AA8-FFA8-416F-AD2F-0B7223809227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lang="en-US" sz="8400" b="1" dirty="0">
                <a:solidFill>
                  <a:schemeClr val="bg1"/>
                </a:solidFill>
                <a:latin typeface="+mn-lt"/>
              </a:defRPr>
            </a:lvl1pPr>
          </a:lstStyle>
          <a:p>
            <a:pPr marL="857250" lvl="0" indent="-857250" algn="ctr"/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86812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white background&#10;&#10;Description automatically generated">
            <a:extLst>
              <a:ext uri="{FF2B5EF4-FFF2-40B4-BE49-F238E27FC236}">
                <a16:creationId xmlns:a16="http://schemas.microsoft.com/office/drawing/2014/main" id="{708A9C7D-B92D-A13B-AE0E-7F3EA434A1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1316F0-7ADD-BB87-23BE-740C3B3B0100}"/>
              </a:ext>
            </a:extLst>
          </p:cNvPr>
          <p:cNvSpPr/>
          <p:nvPr userDrawn="1"/>
        </p:nvSpPr>
        <p:spPr>
          <a:xfrm>
            <a:off x="0" y="6963916"/>
            <a:ext cx="36576000" cy="13610084"/>
          </a:xfrm>
          <a:prstGeom prst="rect">
            <a:avLst/>
          </a:prstGeom>
          <a:gradFill>
            <a:gsLst>
              <a:gs pos="78000">
                <a:srgbClr val="FFFFFF">
                  <a:alpha val="55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1478E8-E56F-B47D-1F5A-CBA4655161C3}"/>
              </a:ext>
            </a:extLst>
          </p:cNvPr>
          <p:cNvCxnSpPr/>
          <p:nvPr userDrawn="1"/>
        </p:nvCxnSpPr>
        <p:spPr>
          <a:xfrm>
            <a:off x="0" y="11329275"/>
            <a:ext cx="36576000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6250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x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white background&#10;&#10;Description automatically generated">
            <a:extLst>
              <a:ext uri="{FF2B5EF4-FFF2-40B4-BE49-F238E27FC236}">
                <a16:creationId xmlns:a16="http://schemas.microsoft.com/office/drawing/2014/main" id="{868E8BC8-DCAA-6E80-5181-5371045BDE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46080A-6CDE-3FF2-A128-47CFF5F0C9C5}"/>
              </a:ext>
            </a:extLst>
          </p:cNvPr>
          <p:cNvSpPr/>
          <p:nvPr userDrawn="1"/>
        </p:nvSpPr>
        <p:spPr>
          <a:xfrm>
            <a:off x="0" y="6963916"/>
            <a:ext cx="36576000" cy="13610084"/>
          </a:xfrm>
          <a:prstGeom prst="rect">
            <a:avLst/>
          </a:prstGeom>
          <a:gradFill>
            <a:gsLst>
              <a:gs pos="78000">
                <a:srgbClr val="FFFFFF">
                  <a:alpha val="55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67409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49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66" name="Google Shape;466;p49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67" name="Google Shape;467;p49"/>
          <p:cNvSpPr txBox="1"/>
          <p:nvPr/>
        </p:nvSpPr>
        <p:spPr>
          <a:xfrm>
            <a:off x="708485" y="19635786"/>
            <a:ext cx="6504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rPr>
              <a:t>NVIDIA CONFIDENTIAL. DO NOT DISTRIBUTE.</a:t>
            </a:r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w/ 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white background&#10;&#10;Description automatically generated">
            <a:extLst>
              <a:ext uri="{FF2B5EF4-FFF2-40B4-BE49-F238E27FC236}">
                <a16:creationId xmlns:a16="http://schemas.microsoft.com/office/drawing/2014/main" id="{19281CF6-82C4-D591-C93F-79BF14277C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0EE250-813A-B3FC-C9DB-11B6E237EC3B}"/>
              </a:ext>
            </a:extLst>
          </p:cNvPr>
          <p:cNvSpPr/>
          <p:nvPr userDrawn="1"/>
        </p:nvSpPr>
        <p:spPr>
          <a:xfrm>
            <a:off x="0" y="6963916"/>
            <a:ext cx="36576000" cy="13610084"/>
          </a:xfrm>
          <a:prstGeom prst="rect">
            <a:avLst/>
          </a:prstGeom>
          <a:gradFill>
            <a:gsLst>
              <a:gs pos="78000">
                <a:srgbClr val="FFFFFF">
                  <a:alpha val="55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1A4C02-2335-3840-A0B5-647FE4372B5A}"/>
              </a:ext>
            </a:extLst>
          </p:cNvPr>
          <p:cNvCxnSpPr/>
          <p:nvPr userDrawn="1"/>
        </p:nvCxnSpPr>
        <p:spPr>
          <a:xfrm>
            <a:off x="0" y="12517118"/>
            <a:ext cx="36576000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27B64A9-49B7-26AE-EEC1-3DFB7714FD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4900" y="8828853"/>
            <a:ext cx="6172214" cy="4209393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65B24A7F-7007-8F97-B7C8-699C593826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1" y="7235683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BE9F7FB4-6AA0-B491-27B8-845C8CCE95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04900" y="7947588"/>
            <a:ext cx="6172214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31C6138-3339-1502-9812-8B9B39AF6D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4901" y="6492954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72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56B4F135-9336-3722-2593-739C386518BC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53396" y="12016056"/>
            <a:ext cx="6172214" cy="4209393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16A6D24-C230-8F9B-A12F-04BF3B073AA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53397" y="10422886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6F5CC89-1592-52B8-63DE-F83AAF64EB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53396" y="11134791"/>
            <a:ext cx="6172214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71F14B17-DED6-D507-0F6F-0880EA7DD56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53397" y="9680157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72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549A52FF-8F33-D50C-49C1-0A55140F332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163793" y="8828853"/>
            <a:ext cx="6172214" cy="4209393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5D8802B-FD04-DC3F-D5E6-9A1D927089A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163794" y="7235683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A4956259-B8C8-1248-4F09-69EFFCCA6C2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5163793" y="7947588"/>
            <a:ext cx="6172214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3A510AB1-7D48-519B-BE8D-994DD848CC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5163794" y="6492954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72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F3F011E-890F-E527-A5CB-421C1CE541C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2212297" y="12016056"/>
            <a:ext cx="6172214" cy="4209393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1CAB8F0-0055-E057-4C4A-7B3C6F7B941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2212298" y="10422886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D8F5B73D-560B-E470-3B25-EAD525666B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2212297" y="11134791"/>
            <a:ext cx="6172214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1960F0BA-603E-23D9-F49B-C5B4462632D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2212298" y="9680157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72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BBA2ABA5-D670-2BB6-7840-47F6198C0D4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9298902" y="8828853"/>
            <a:ext cx="6172214" cy="4209393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CBEE0231-5854-76AF-A0C6-70879C2EA77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9298903" y="7235683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376ABB2-52CB-85AB-C186-532F75164A9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9298902" y="7947588"/>
            <a:ext cx="6172214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63880F57-14E0-B28C-BF79-E4DCF3B7D67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9298903" y="6492954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72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330708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LO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and white background&#10;&#10;Description automatically generated">
            <a:extLst>
              <a:ext uri="{FF2B5EF4-FFF2-40B4-BE49-F238E27FC236}">
                <a16:creationId xmlns:a16="http://schemas.microsoft.com/office/drawing/2014/main" id="{3BFE9B15-7828-3FC3-BCF0-23F89A1309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6576003" cy="20574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79F16E-B355-8896-6563-603510529C31}"/>
              </a:ext>
            </a:extLst>
          </p:cNvPr>
          <p:cNvSpPr/>
          <p:nvPr userDrawn="1"/>
        </p:nvSpPr>
        <p:spPr>
          <a:xfrm>
            <a:off x="0" y="4143768"/>
            <a:ext cx="36576000" cy="215177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5A15EA-E928-94AA-543D-8EA2FF0183F9}"/>
              </a:ext>
            </a:extLst>
          </p:cNvPr>
          <p:cNvSpPr/>
          <p:nvPr userDrawn="1"/>
        </p:nvSpPr>
        <p:spPr>
          <a:xfrm flipV="1">
            <a:off x="0" y="15269900"/>
            <a:ext cx="36576000" cy="421824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F43A3E-D43D-124C-0C49-E1D720395FC6}"/>
              </a:ext>
            </a:extLst>
          </p:cNvPr>
          <p:cNvSpPr/>
          <p:nvPr userDrawn="1"/>
        </p:nvSpPr>
        <p:spPr>
          <a:xfrm>
            <a:off x="0" y="1068230"/>
            <a:ext cx="36576000" cy="421824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CD9C284-B78C-1241-4B2A-F563F642D0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8753" y="13434560"/>
            <a:ext cx="24258494" cy="10439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4400" i="1" cap="none" baseline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 dirty="0"/>
              <a:t>— Quote source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34FF7EA-90ED-54BC-F712-E8CE0FF23D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8754" y="5706208"/>
            <a:ext cx="24258494" cy="73070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1200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D91CB-444B-B15F-7D27-F8959442EE8D}"/>
              </a:ext>
            </a:extLst>
          </p:cNvPr>
          <p:cNvSpPr txBox="1"/>
          <p:nvPr userDrawn="1"/>
        </p:nvSpPr>
        <p:spPr>
          <a:xfrm rot="10800000">
            <a:off x="17582278" y="12276665"/>
            <a:ext cx="1468672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700" dirty="0">
                <a:solidFill>
                  <a:schemeClr val="tx2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rPr>
              <a:t>“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168394-A768-2D2C-2FE6-DB4613D6BDFB}"/>
              </a:ext>
            </a:extLst>
          </p:cNvPr>
          <p:cNvCxnSpPr>
            <a:cxnSpLocks/>
          </p:cNvCxnSpPr>
          <p:nvPr userDrawn="1"/>
        </p:nvCxnSpPr>
        <p:spPr>
          <a:xfrm>
            <a:off x="6158753" y="15523509"/>
            <a:ext cx="11394911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F7CCAE-8B92-5A79-CBAF-C805450DD64B}"/>
              </a:ext>
            </a:extLst>
          </p:cNvPr>
          <p:cNvCxnSpPr>
            <a:cxnSpLocks/>
          </p:cNvCxnSpPr>
          <p:nvPr userDrawn="1"/>
        </p:nvCxnSpPr>
        <p:spPr>
          <a:xfrm>
            <a:off x="19022336" y="15523509"/>
            <a:ext cx="11394911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9A1B02-4A67-4CC9-F283-AC371711F42A}"/>
              </a:ext>
            </a:extLst>
          </p:cNvPr>
          <p:cNvGrpSpPr/>
          <p:nvPr userDrawn="1"/>
        </p:nvGrpSpPr>
        <p:grpSpPr>
          <a:xfrm>
            <a:off x="6158753" y="3796809"/>
            <a:ext cx="24258494" cy="4508927"/>
            <a:chOff x="6158753" y="6234204"/>
            <a:chExt cx="24258494" cy="450892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3E7C50-8DF7-896F-E1BB-D5842FE7F8E9}"/>
                </a:ext>
              </a:extLst>
            </p:cNvPr>
            <p:cNvSpPr txBox="1"/>
            <p:nvPr userDrawn="1"/>
          </p:nvSpPr>
          <p:spPr>
            <a:xfrm>
              <a:off x="17553664" y="6234204"/>
              <a:ext cx="1468672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700" dirty="0">
                  <a:solidFill>
                    <a:schemeClr val="tx2"/>
                  </a:solidFill>
                  <a:latin typeface="NVIDIA Sans Light" panose="020B0303020203020204" pitchFamily="34" charset="0"/>
                  <a:cs typeface="NVIDIA Sans Light" panose="020B0303020203020204" pitchFamily="34" charset="0"/>
                </a:rPr>
                <a:t>“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C4E42D4-651A-0018-08AF-103C03C79F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7454586"/>
              <a:ext cx="11394911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DE2FD7-58D2-230B-D513-D6416CD17B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7454586"/>
              <a:ext cx="11394911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331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SHO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white background&#10;&#10;Description automatically generated">
            <a:extLst>
              <a:ext uri="{FF2B5EF4-FFF2-40B4-BE49-F238E27FC236}">
                <a16:creationId xmlns:a16="http://schemas.microsoft.com/office/drawing/2014/main" id="{61701B74-047D-F92D-ADA0-7BF31D83E2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6576003" cy="20574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5FB945-6B24-57D3-B359-4FC5884B9E2A}"/>
              </a:ext>
            </a:extLst>
          </p:cNvPr>
          <p:cNvSpPr/>
          <p:nvPr userDrawn="1"/>
        </p:nvSpPr>
        <p:spPr>
          <a:xfrm>
            <a:off x="0" y="4143768"/>
            <a:ext cx="36576000" cy="215177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0A1354-6E59-B3D9-5AE9-EFF6955F88F2}"/>
              </a:ext>
            </a:extLst>
          </p:cNvPr>
          <p:cNvSpPr/>
          <p:nvPr userDrawn="1"/>
        </p:nvSpPr>
        <p:spPr>
          <a:xfrm flipV="1">
            <a:off x="0" y="15269900"/>
            <a:ext cx="36576000" cy="421824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807B0F-0A81-6159-CB17-9A246F14A280}"/>
              </a:ext>
            </a:extLst>
          </p:cNvPr>
          <p:cNvSpPr/>
          <p:nvPr userDrawn="1"/>
        </p:nvSpPr>
        <p:spPr>
          <a:xfrm>
            <a:off x="0" y="1068230"/>
            <a:ext cx="36576000" cy="421824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688F64-F571-BC4C-9D1B-F87497A44084}"/>
              </a:ext>
            </a:extLst>
          </p:cNvPr>
          <p:cNvSpPr/>
          <p:nvPr userDrawn="1"/>
        </p:nvSpPr>
        <p:spPr>
          <a:xfrm>
            <a:off x="0" y="4143768"/>
            <a:ext cx="36576000" cy="215177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BB071F-1DED-7BC0-205E-742D1CC39A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8753" y="11878330"/>
            <a:ext cx="24258494" cy="10439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4400" i="1" cap="none" baseline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 dirty="0"/>
              <a:t>— Quote source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52C8912-97F2-5FEC-2170-801AFD44E7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8754" y="7053551"/>
            <a:ext cx="24258494" cy="4403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1200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 dirty="0"/>
              <a:t>Click to add quote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182597-2C50-3A4E-9225-0ED4ED207042}"/>
              </a:ext>
            </a:extLst>
          </p:cNvPr>
          <p:cNvGrpSpPr/>
          <p:nvPr userDrawn="1"/>
        </p:nvGrpSpPr>
        <p:grpSpPr>
          <a:xfrm>
            <a:off x="6158753" y="5267062"/>
            <a:ext cx="24258494" cy="10102852"/>
            <a:chOff x="6158753" y="6264684"/>
            <a:chExt cx="24258494" cy="1010285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9B0E8CB-44E4-719C-A5CF-735DA9699441}"/>
                </a:ext>
              </a:extLst>
            </p:cNvPr>
            <p:cNvGrpSpPr/>
            <p:nvPr userDrawn="1"/>
          </p:nvGrpSpPr>
          <p:grpSpPr>
            <a:xfrm>
              <a:off x="17553664" y="6264684"/>
              <a:ext cx="1497286" cy="10102852"/>
              <a:chOff x="17553664" y="5634063"/>
              <a:chExt cx="1497286" cy="10102852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1D0B919-1FC7-23E4-68BE-05C833FAB722}"/>
                  </a:ext>
                </a:extLst>
              </p:cNvPr>
              <p:cNvSpPr txBox="1"/>
              <p:nvPr/>
            </p:nvSpPr>
            <p:spPr>
              <a:xfrm>
                <a:off x="17553664" y="5634063"/>
                <a:ext cx="1468672" cy="450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700" dirty="0">
                    <a:solidFill>
                      <a:schemeClr val="tx2"/>
                    </a:solidFill>
                    <a:latin typeface="NVIDIA Sans Light" panose="020B0303020203020204" pitchFamily="34" charset="0"/>
                    <a:cs typeface="NVIDIA Sans Light" panose="020B0303020203020204" pitchFamily="34" charset="0"/>
                  </a:rPr>
                  <a:t>“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BD82AED-32A6-66BD-FAD0-B98CE3AFC77E}"/>
                  </a:ext>
                </a:extLst>
              </p:cNvPr>
              <p:cNvSpPr txBox="1"/>
              <p:nvPr/>
            </p:nvSpPr>
            <p:spPr>
              <a:xfrm rot="10800000">
                <a:off x="17582278" y="11227988"/>
                <a:ext cx="1468672" cy="450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700" dirty="0">
                    <a:solidFill>
                      <a:schemeClr val="tx2"/>
                    </a:solidFill>
                    <a:latin typeface="NVIDIA Sans Light" panose="020B0303020203020204" pitchFamily="34" charset="0"/>
                    <a:cs typeface="NVIDIA Sans Light" panose="020B0303020203020204" pitchFamily="34" charset="0"/>
                  </a:rPr>
                  <a:t>“</a:t>
                </a:r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91EC44D-F0B4-790F-3089-A3B3D01B77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7DAC6E7-C5E7-D30C-B66F-007182DE7AC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77AA061-58A0-8C4F-C050-0B149A72E6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15144241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916F238-457C-1E6C-1D73-143F4C3F61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15144241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950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curved lines with a bright light behind them&#10;&#10;Description automatically generated">
            <a:extLst>
              <a:ext uri="{FF2B5EF4-FFF2-40B4-BE49-F238E27FC236}">
                <a16:creationId xmlns:a16="http://schemas.microsoft.com/office/drawing/2014/main" id="{F807122B-A2F6-379E-64FD-A4985E493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r="51136" b="926"/>
          <a:stretch/>
        </p:blipFill>
        <p:spPr>
          <a:xfrm>
            <a:off x="0" y="0"/>
            <a:ext cx="17150706" cy="2057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FDB0CE-6D06-5D9D-4F40-64EBE09315DF}"/>
              </a:ext>
            </a:extLst>
          </p:cNvPr>
          <p:cNvSpPr/>
          <p:nvPr userDrawn="1"/>
        </p:nvSpPr>
        <p:spPr>
          <a:xfrm>
            <a:off x="0" y="0"/>
            <a:ext cx="17150706" cy="20574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14B981-6D72-A82B-BB74-685EAD4F2156}"/>
              </a:ext>
            </a:extLst>
          </p:cNvPr>
          <p:cNvSpPr/>
          <p:nvPr userDrawn="1"/>
        </p:nvSpPr>
        <p:spPr>
          <a:xfrm>
            <a:off x="17204620" y="5394960"/>
            <a:ext cx="566928" cy="15179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7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14="http://schemas.microsoft.com/office/drawing/2010/main">
      <p:transition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green and white&#10;&#10;Description automatically generated">
            <a:extLst>
              <a:ext uri="{FF2B5EF4-FFF2-40B4-BE49-F238E27FC236}">
                <a16:creationId xmlns:a16="http://schemas.microsoft.com/office/drawing/2014/main" id="{F680AE5A-C426-36FD-E875-65C352F89B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6AD3F4-3771-EC4B-882B-5E3EA6379A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3866" y="1865236"/>
            <a:ext cx="18476688" cy="5943600"/>
          </a:xfrm>
          <a:prstGeom prst="rect">
            <a:avLst/>
          </a:prstGeo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 lang="en-US" sz="9000" b="1" kern="0" cap="none" baseline="0" dirty="0" smtClean="0">
                <a:solidFill>
                  <a:schemeClr val="bg1"/>
                </a:solidFill>
                <a:latin typeface="NVIDIA Sans" panose="020B0503020203020204" pitchFamily="34" charset="0"/>
                <a:ea typeface="+mj-ea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lang="en-US" sz="8000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2pPr>
            <a:lvl3pPr marL="4883584" indent="0">
              <a:buFontTx/>
              <a:buNone/>
              <a:defRPr lang="en-US" sz="8000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3pPr>
            <a:lvl4pPr marL="6933729" indent="0">
              <a:buFontTx/>
              <a:buNone/>
              <a:defRPr lang="en-US" sz="8000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4pPr>
            <a:lvl5pPr marL="8471409" indent="0">
              <a:buFontTx/>
              <a:buNone/>
              <a:defRPr lang="en-US" sz="8000" b="1" kern="0" cap="all" baseline="0" dirty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1690F0-C869-92D8-B1E3-3151C511786C}"/>
              </a:ext>
            </a:extLst>
          </p:cNvPr>
          <p:cNvSpPr/>
          <p:nvPr userDrawn="1"/>
        </p:nvSpPr>
        <p:spPr>
          <a:xfrm>
            <a:off x="-1" y="0"/>
            <a:ext cx="566928" cy="749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4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068417-0A49-4E97-BD32-9EE897037421}"/>
              </a:ext>
            </a:extLst>
          </p:cNvPr>
          <p:cNvSpPr/>
          <p:nvPr userDrawn="1"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CE798D4-9140-2EC5-6DC9-6C6A5F573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4260" y="10771999"/>
            <a:ext cx="22733876" cy="547618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4400" cap="none" baseline="0">
                <a:solidFill>
                  <a:schemeClr val="tx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 dirty="0"/>
              <a:t>Edit Text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AAD9D4-FB4F-9DA0-9C5E-7AD5B9D1B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4260" y="9024760"/>
            <a:ext cx="22733877" cy="1754266"/>
          </a:xfrm>
          <a:prstGeom prst="rect">
            <a:avLst/>
          </a:prstGeom>
        </p:spPr>
        <p:txBody>
          <a:bodyPr/>
          <a:lstStyle>
            <a:lvl1pPr algn="l">
              <a:defRPr sz="12000" b="0" cap="none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1DC9D6B-A1D3-6E9D-3F5B-25ABC3B87F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93140" y="6248046"/>
            <a:ext cx="2357259" cy="235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4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white background&#10;&#10;Description automatically generated">
            <a:extLst>
              <a:ext uri="{FF2B5EF4-FFF2-40B4-BE49-F238E27FC236}">
                <a16:creationId xmlns:a16="http://schemas.microsoft.com/office/drawing/2014/main" id="{59444DC2-EE0C-D166-FB2A-0933A4B046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pic>
        <p:nvPicPr>
          <p:cNvPr id="3" name="Picture 2" descr="A picture containing graphics, logo, symbol, graphic design&#10;&#10;Description automatically generated">
            <a:extLst>
              <a:ext uri="{FF2B5EF4-FFF2-40B4-BE49-F238E27FC236}">
                <a16:creationId xmlns:a16="http://schemas.microsoft.com/office/drawing/2014/main" id="{9BB9031F-8728-8968-10CA-E5BDE38FC7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5" y="773531"/>
            <a:ext cx="8365991" cy="288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6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>
  <p:cSld name="Two Column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50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71" name="Google Shape;471;p50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152157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72" name="Google Shape;472;p50"/>
          <p:cNvSpPr txBox="1">
            <a:spLocks noGrp="1"/>
          </p:cNvSpPr>
          <p:nvPr>
            <p:ph type="body" idx="3"/>
          </p:nvPr>
        </p:nvSpPr>
        <p:spPr>
          <a:xfrm>
            <a:off x="18845785" y="4846320"/>
            <a:ext cx="152157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image" Target="../media/image10.png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5.xml"/><Relationship Id="rId41" Type="http://schemas.openxmlformats.org/officeDocument/2006/relationships/theme" Target="../theme/theme4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10" name="Google Shape;10;p1"/>
          <p:cNvGrpSpPr/>
          <p:nvPr/>
        </p:nvGrpSpPr>
        <p:grpSpPr>
          <a:xfrm>
            <a:off x="34061399" y="19504414"/>
            <a:ext cx="2514601" cy="1072783"/>
            <a:chOff x="34061399" y="19504414"/>
            <a:chExt cx="2514601" cy="1072783"/>
          </a:xfrm>
        </p:grpSpPr>
        <p:sp>
          <p:nvSpPr>
            <p:cNvPr id="11" name="Google Shape;11;p1"/>
            <p:cNvSpPr/>
            <p:nvPr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12" name="Google Shape;12;p1" descr="A picture containing shap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061399" y="19504414"/>
              <a:ext cx="2003438" cy="6902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87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420" name="Google Shape;420;p42"/>
          <p:cNvGrpSpPr/>
          <p:nvPr/>
        </p:nvGrpSpPr>
        <p:grpSpPr>
          <a:xfrm>
            <a:off x="34061399" y="19504414"/>
            <a:ext cx="2514553" cy="1072912"/>
            <a:chOff x="34061399" y="19504414"/>
            <a:chExt cx="2514553" cy="1072912"/>
          </a:xfrm>
        </p:grpSpPr>
        <p:sp>
          <p:nvSpPr>
            <p:cNvPr id="421" name="Google Shape;421;p42"/>
            <p:cNvSpPr/>
            <p:nvPr/>
          </p:nvSpPr>
          <p:spPr>
            <a:xfrm>
              <a:off x="36420552" y="19687526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422" name="Google Shape;422;p42" descr="A picture containing shape&#10;&#10;Description automatically generated"/>
            <p:cNvPicPr preferRelativeResize="0"/>
            <p:nvPr/>
          </p:nvPicPr>
          <p:blipFill rotWithShape="1">
            <a:blip r:embed="rId41">
              <a:alphaModFix/>
            </a:blip>
            <a:srcRect/>
            <a:stretch/>
          </p:blipFill>
          <p:spPr>
            <a:xfrm>
              <a:off x="34061399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2" r:id="rId34"/>
    <p:sldLayoutId id="2147483723" r:id="rId35"/>
    <p:sldLayoutId id="2147483724" r:id="rId36"/>
    <p:sldLayoutId id="2147483725" r:id="rId37"/>
    <p:sldLayoutId id="2147483726" r:id="rId38"/>
    <p:sldLayoutId id="2147483727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10" name="Google Shape;10;p1"/>
          <p:cNvGrpSpPr/>
          <p:nvPr/>
        </p:nvGrpSpPr>
        <p:grpSpPr>
          <a:xfrm>
            <a:off x="34061399" y="19504414"/>
            <a:ext cx="2514601" cy="1072783"/>
            <a:chOff x="34061399" y="19504414"/>
            <a:chExt cx="2514601" cy="1072783"/>
          </a:xfrm>
        </p:grpSpPr>
        <p:sp>
          <p:nvSpPr>
            <p:cNvPr id="11" name="Google Shape;11;p1"/>
            <p:cNvSpPr/>
            <p:nvPr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12" name="Google Shape;12;p1" descr="A picture containing shape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061399" y="19504414"/>
              <a:ext cx="2003438" cy="69023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309273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DA1210-4468-5B83-C91A-BBA62AF1227D}"/>
              </a:ext>
            </a:extLst>
          </p:cNvPr>
          <p:cNvGrpSpPr/>
          <p:nvPr userDrawn="1"/>
        </p:nvGrpSpPr>
        <p:grpSpPr>
          <a:xfrm>
            <a:off x="34061399" y="19504414"/>
            <a:ext cx="2514601" cy="1072783"/>
            <a:chOff x="34061399" y="19504414"/>
            <a:chExt cx="2514601" cy="10727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76547AF-589A-45F3-BD57-EACA3BF60CFD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F64E9CA-B4B2-365B-092F-3051F7475E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19504414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057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2" r:id="rId26"/>
    <p:sldLayoutId id="2147483763" r:id="rId27"/>
    <p:sldLayoutId id="2147483764" r:id="rId28"/>
    <p:sldLayoutId id="2147483765" r:id="rId29"/>
    <p:sldLayoutId id="2147483766" r:id="rId30"/>
    <p:sldLayoutId id="2147483767" r:id="rId31"/>
    <p:sldLayoutId id="2147483768" r:id="rId32"/>
    <p:sldLayoutId id="2147483769" r:id="rId33"/>
    <p:sldLayoutId id="2147483770" r:id="rId34"/>
    <p:sldLayoutId id="2147483771" r:id="rId35"/>
    <p:sldLayoutId id="2147483772" r:id="rId36"/>
    <p:sldLayoutId id="2147483773" r:id="rId37"/>
    <p:sldLayoutId id="2147483774" r:id="rId38"/>
    <p:sldLayoutId id="2147483775" r:id="rId39"/>
    <p:sldLayoutId id="2147483776" r:id="rId40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  <p:txStyles>
    <p:titleStyle>
      <a:lvl1pPr algn="ctr" defTabSz="2743200" rtl="0" eaLnBrk="1" latinLnBrk="0" hangingPunct="1">
        <a:lnSpc>
          <a:spcPct val="90000"/>
        </a:lnSpc>
        <a:spcBef>
          <a:spcPct val="0"/>
        </a:spcBef>
        <a:buNone/>
        <a:defRPr sz="7200" b="1" kern="1200" cap="none" baseline="0">
          <a:solidFill>
            <a:schemeClr val="bg1"/>
          </a:solidFill>
          <a:latin typeface="NVIDIA Sans" panose="020B0503020203020204" pitchFamily="34" charset="0"/>
          <a:ea typeface="+mj-ea"/>
          <a:cs typeface="NVIDIA Sans" panose="020B0503020203020204" pitchFamily="34" charset="0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NVIDIA Sans" panose="020B0503020203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3"/>
          <p:cNvSpPr txBox="1">
            <a:spLocks noGrp="1"/>
          </p:cNvSpPr>
          <p:nvPr>
            <p:ph type="subTitle" idx="1"/>
          </p:nvPr>
        </p:nvSpPr>
        <p:spPr>
          <a:xfrm>
            <a:off x="1513012" y="7941727"/>
            <a:ext cx="19282200" cy="170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/>
              <a:t>NVIDIA</a:t>
            </a:r>
            <a:endParaRPr dirty="0"/>
          </a:p>
        </p:txBody>
      </p:sp>
      <p:sp>
        <p:nvSpPr>
          <p:cNvPr id="834" name="Google Shape;834;p83"/>
          <p:cNvSpPr txBox="1">
            <a:spLocks noGrp="1"/>
          </p:cNvSpPr>
          <p:nvPr>
            <p:ph type="ctrTitle"/>
          </p:nvPr>
        </p:nvSpPr>
        <p:spPr>
          <a:xfrm>
            <a:off x="1513012" y="2983577"/>
            <a:ext cx="19282200" cy="493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Fundamentals of Accelerated Data Science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9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Representing Graphs</a:t>
            </a:r>
            <a:endParaRPr/>
          </a:p>
        </p:txBody>
      </p:sp>
      <p:sp>
        <p:nvSpPr>
          <p:cNvPr id="929" name="Google Shape;929;p94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Adjacency matrix can also be used for a weighted graph</a:t>
            </a:r>
            <a:endParaRPr/>
          </a:p>
        </p:txBody>
      </p:sp>
      <p:sp>
        <p:nvSpPr>
          <p:cNvPr id="930" name="Google Shape;930;p94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1" name="Google Shape;93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5572505"/>
            <a:ext cx="31546798" cy="12199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95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938" name="Google Shape;93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575" y="5572505"/>
            <a:ext cx="31546839" cy="121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9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Representing Graphs</a:t>
            </a:r>
            <a:endParaRPr/>
          </a:p>
        </p:txBody>
      </p:sp>
      <p:sp>
        <p:nvSpPr>
          <p:cNvPr id="940" name="Google Shape;940;p95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Degree matrix counts number of connections to each node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96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947" name="Google Shape;94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5572500"/>
            <a:ext cx="31546798" cy="12199738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9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Representing Graphs</a:t>
            </a:r>
            <a:endParaRPr/>
          </a:p>
        </p:txBody>
      </p:sp>
      <p:sp>
        <p:nvSpPr>
          <p:cNvPr id="949" name="Google Shape;949;p96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Laplacian matrix shows the smoothness of the graph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9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Representing Graphs</a:t>
            </a:r>
            <a:endParaRPr/>
          </a:p>
        </p:txBody>
      </p:sp>
      <p:sp>
        <p:nvSpPr>
          <p:cNvPr id="956" name="Google Shape;956;p97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Graphs can also be represented by an adjacency list</a:t>
            </a:r>
            <a:endParaRPr/>
          </a:p>
        </p:txBody>
      </p:sp>
      <p:sp>
        <p:nvSpPr>
          <p:cNvPr id="957" name="Google Shape;957;p97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8" name="Google Shape;958;p97"/>
          <p:cNvPicPr preferRelativeResize="0"/>
          <p:nvPr/>
        </p:nvPicPr>
        <p:blipFill rotWithShape="1">
          <a:blip r:embed="rId3">
            <a:alphaModFix/>
          </a:blip>
          <a:srcRect l="56430"/>
          <a:stretch/>
        </p:blipFill>
        <p:spPr>
          <a:xfrm>
            <a:off x="20093826" y="5700950"/>
            <a:ext cx="13974200" cy="121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97"/>
          <p:cNvPicPr preferRelativeResize="0"/>
          <p:nvPr/>
        </p:nvPicPr>
        <p:blipFill rotWithShape="1">
          <a:blip r:embed="rId3">
            <a:alphaModFix/>
          </a:blip>
          <a:srcRect r="47567"/>
          <a:stretch/>
        </p:blipFill>
        <p:spPr>
          <a:xfrm>
            <a:off x="2514603" y="5700950"/>
            <a:ext cx="16817050" cy="121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0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Single-Source Shortest Path</a:t>
            </a:r>
            <a:endParaRPr/>
          </a:p>
        </p:txBody>
      </p:sp>
      <p:sp>
        <p:nvSpPr>
          <p:cNvPr id="984" name="Google Shape;984;p100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Computes the shortest path from a designated source node to all other reachable nodes in a weighted graph </a:t>
            </a:r>
            <a:endParaRPr/>
          </a:p>
        </p:txBody>
      </p:sp>
      <p:sp>
        <p:nvSpPr>
          <p:cNvPr id="985" name="Google Shape;985;p100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b="1" dirty="0"/>
              <a:t>Input</a:t>
            </a:r>
            <a:r>
              <a:rPr lang="en-US" dirty="0"/>
              <a:t>: Graph (w/o negative-weight cycles), Node ID</a:t>
            </a: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b="1" dirty="0"/>
              <a:t>Output</a:t>
            </a:r>
            <a:r>
              <a:rPr lang="en-US" dirty="0"/>
              <a:t>: Vertex, Distance, Predecessor columns</a:t>
            </a: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b="1" dirty="0"/>
              <a:t>Use cases</a:t>
            </a:r>
            <a:r>
              <a:rPr lang="en-US" dirty="0"/>
              <a:t>: road networks, logistics, communications, and network analysis.</a:t>
            </a: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86" name="Google Shape;98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7783422"/>
            <a:ext cx="31546799" cy="7777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Centrality</a:t>
            </a:r>
            <a:endParaRPr/>
          </a:p>
        </p:txBody>
      </p:sp>
      <p:sp>
        <p:nvSpPr>
          <p:cNvPr id="993" name="Google Shape;993;p10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Measuring different aspects of importance of nodes within a network</a:t>
            </a:r>
            <a:endParaRPr/>
          </a:p>
        </p:txBody>
      </p:sp>
      <p:sp>
        <p:nvSpPr>
          <p:cNvPr id="994" name="Google Shape;994;p101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5" name="Google Shape;995;p101"/>
          <p:cNvPicPr preferRelativeResize="0"/>
          <p:nvPr/>
        </p:nvPicPr>
        <p:blipFill rotWithShape="1">
          <a:blip r:embed="rId3">
            <a:alphaModFix/>
          </a:blip>
          <a:srcRect l="8882" t="4176" r="8336" b="2809"/>
          <a:stretch/>
        </p:blipFill>
        <p:spPr>
          <a:xfrm>
            <a:off x="4516676" y="4846325"/>
            <a:ext cx="27542641" cy="136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9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Transforms Data Science</a:t>
            </a:r>
            <a:endParaRPr/>
          </a:p>
        </p:txBody>
      </p:sp>
      <p:sp>
        <p:nvSpPr>
          <p:cNvPr id="966" name="Google Shape;966;p98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optimized hardware-to-software stack for the entire data science pipeline</a:t>
            </a:r>
            <a:endParaRPr/>
          </a:p>
        </p:txBody>
      </p:sp>
      <p:sp>
        <p:nvSpPr>
          <p:cNvPr id="967" name="Google Shape;967;p98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8" name="Google Shape;96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563" y="4846334"/>
            <a:ext cx="26064870" cy="136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14400" y="16969713"/>
            <a:ext cx="1257925" cy="12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0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nx-cugraph</a:t>
            </a:r>
            <a:endParaRPr/>
          </a:p>
        </p:txBody>
      </p:sp>
      <p:sp>
        <p:nvSpPr>
          <p:cNvPr id="1011" name="Google Shape;1011;p103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NetworkX backend that provides GPU acceleration to many popular graph analytics algorithms</a:t>
            </a:r>
            <a:endParaRPr/>
          </a:p>
        </p:txBody>
      </p:sp>
      <p:sp>
        <p:nvSpPr>
          <p:cNvPr id="1012" name="Google Shape;1012;p103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080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Aims to bridge the gap between the ease of use of </a:t>
            </a:r>
            <a:r>
              <a:rPr lang="en-US" dirty="0" err="1"/>
              <a:t>NetworkX</a:t>
            </a:r>
            <a:r>
              <a:rPr lang="en-US" dirty="0"/>
              <a:t> and the high-performance capabilities of GPU-accelerated graph analytics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Works by leverages GPUs to perform graph computations in parallel</a:t>
            </a:r>
            <a:endParaRPr dirty="0"/>
          </a:p>
          <a:p>
            <a:pPr marL="914400" lvl="1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Leads to faster processing, especially for large graphs and complex algorithms</a:t>
            </a:r>
            <a:endParaRPr dirty="0"/>
          </a:p>
          <a:p>
            <a:pPr marL="914400" lvl="1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Uses more efficient data structures than </a:t>
            </a:r>
            <a:r>
              <a:rPr lang="en-US" dirty="0" err="1"/>
              <a:t>NetworkX’s</a:t>
            </a:r>
            <a:r>
              <a:rPr lang="en-US" dirty="0"/>
              <a:t> dictionary-based approach</a:t>
            </a:r>
            <a:endParaRPr dirty="0"/>
          </a:p>
          <a:p>
            <a:pPr marL="914400" lvl="1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Minimizes data movement between CPU and GPU</a:t>
            </a:r>
            <a:endParaRPr dirty="0"/>
          </a:p>
          <a:p>
            <a:pPr marL="914400" lvl="1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Integrates with other RAPIDS libraries like </a:t>
            </a:r>
            <a:r>
              <a:rPr lang="en-US" dirty="0" err="1"/>
              <a:t>cuDF</a:t>
            </a:r>
            <a:r>
              <a:rPr lang="en-US" dirty="0"/>
              <a:t> for efficient data loading and preprocessing on GPUs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There are 3 ways to utilize </a:t>
            </a:r>
            <a:r>
              <a:rPr lang="en-US" dirty="0" err="1"/>
              <a:t>nx-cugraph</a:t>
            </a:r>
            <a:endParaRPr dirty="0"/>
          </a:p>
          <a:p>
            <a:pPr marL="914400" lvl="1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Environment variable at runtime</a:t>
            </a:r>
            <a:endParaRPr dirty="0"/>
          </a:p>
          <a:p>
            <a:pPr marL="914400" lvl="1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Backend keyword argument</a:t>
            </a:r>
            <a:endParaRPr dirty="0"/>
          </a:p>
          <a:p>
            <a:pPr marL="914400" lvl="1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Type-based dispatching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0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nx-cugraph</a:t>
            </a:r>
            <a:endParaRPr/>
          </a:p>
        </p:txBody>
      </p:sp>
      <p:sp>
        <p:nvSpPr>
          <p:cNvPr id="1019" name="Google Shape;1019;p104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Enable no-code acceleration using an environment variable</a:t>
            </a:r>
            <a:endParaRPr/>
          </a:p>
        </p:txBody>
      </p:sp>
      <p:sp>
        <p:nvSpPr>
          <p:cNvPr id="1020" name="Google Shape;1020;p104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/>
              <a:t>The </a:t>
            </a:r>
            <a:r>
              <a:rPr lang="en-US" b="1"/>
              <a:t>NX_CUGRAPH_AUTOCONFIG </a:t>
            </a:r>
            <a:r>
              <a:rPr lang="en-US"/>
              <a:t>environment variable can be used to have NetworkX automatically dispatch to specified backends.  This also works in Jupyter Notebooks by using the %env magic to set the variable.</a:t>
            </a:r>
            <a:endParaRPr/>
          </a:p>
        </p:txBody>
      </p:sp>
      <p:pic>
        <p:nvPicPr>
          <p:cNvPr id="1021" name="Google Shape;102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8246125"/>
            <a:ext cx="30985925" cy="741575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0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nx-cugraph</a:t>
            </a:r>
            <a:endParaRPr/>
          </a:p>
        </p:txBody>
      </p:sp>
      <p:sp>
        <p:nvSpPr>
          <p:cNvPr id="1028" name="Google Shape;1028;p105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Explicitly specify the cugraph backend </a:t>
            </a:r>
            <a:endParaRPr/>
          </a:p>
        </p:txBody>
      </p:sp>
      <p:sp>
        <p:nvSpPr>
          <p:cNvPr id="1029" name="Google Shape;1029;p105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/>
              <a:t>Backend keyword argument: </a:t>
            </a:r>
            <a:r>
              <a:rPr lang="en-US" dirty="0" err="1"/>
              <a:t>NetworkX</a:t>
            </a:r>
            <a:r>
              <a:rPr lang="en-US" dirty="0"/>
              <a:t> also supports explicitly specifying a particular backend for supported APIs with the </a:t>
            </a:r>
            <a:r>
              <a:rPr lang="en-US" b="1" dirty="0"/>
              <a:t>backend </a:t>
            </a:r>
            <a:r>
              <a:rPr lang="en-US" dirty="0"/>
              <a:t>keyword argument</a:t>
            </a:r>
            <a:endParaRPr dirty="0"/>
          </a:p>
        </p:txBody>
      </p:sp>
      <p:pic>
        <p:nvPicPr>
          <p:cNvPr id="1030" name="Google Shape;103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7914911"/>
            <a:ext cx="30789800" cy="224415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Workshop Overview</a:t>
            </a:r>
            <a:endParaRPr/>
          </a:p>
        </p:txBody>
      </p:sp>
      <p:sp>
        <p:nvSpPr>
          <p:cNvPr id="848" name="Google Shape;848;p85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introduction to data science with a focus on speed and efficiency </a:t>
            </a:r>
            <a:endParaRPr/>
          </a:p>
        </p:txBody>
      </p:sp>
      <p:sp>
        <p:nvSpPr>
          <p:cNvPr id="849" name="Google Shape;849;p85"/>
          <p:cNvSpPr txBox="1">
            <a:spLocks noGrp="1"/>
          </p:cNvSpPr>
          <p:nvPr>
            <p:ph type="body" idx="2"/>
          </p:nvPr>
        </p:nvSpPr>
        <p:spPr>
          <a:xfrm>
            <a:off x="2514600" y="4846325"/>
            <a:ext cx="218472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/>
              <a:t>Learning objectives: </a:t>
            </a:r>
            <a:endParaRPr/>
          </a:p>
          <a:p>
            <a:pPr marL="457200" lvl="0" indent="-508000" algn="l" rtl="0"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Understand the fundamental concepts of data science and parallel computing</a:t>
            </a:r>
            <a:endParaRPr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Explore practical examples of accelerated data science pipelines</a:t>
            </a:r>
            <a:endParaRPr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Examine the methods used to achieve acceleration in data science and discuss their broader implications</a:t>
            </a: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i="1"/>
              <a:t>This workshop will not cover statistical analysis, neural networks, and distributed computing</a:t>
            </a:r>
            <a:endParaRPr i="1"/>
          </a:p>
        </p:txBody>
      </p:sp>
      <p:pic>
        <p:nvPicPr>
          <p:cNvPr id="850" name="Google Shape;85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176" y="10577050"/>
            <a:ext cx="27015651" cy="7921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51" name="Google Shape;851;p85"/>
          <p:cNvGraphicFramePr/>
          <p:nvPr>
            <p:extLst>
              <p:ext uri="{D42A27DB-BD31-4B8C-83A1-F6EECF244321}">
                <p14:modId xmlns:p14="http://schemas.microsoft.com/office/powerpoint/2010/main" val="2010638037"/>
              </p:ext>
            </p:extLst>
          </p:nvPr>
        </p:nvGraphicFramePr>
        <p:xfrm>
          <a:off x="24361639" y="4846325"/>
          <a:ext cx="9699750" cy="5324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0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5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0" b="0" u="none" strike="noStrike" cap="none">
                        <a:solidFill>
                          <a:schemeClr val="dk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>
                          <a:solidFill>
                            <a:schemeClr val="dk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Workshop Outline</a:t>
                      </a:r>
                      <a:endParaRPr/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Task 1</a:t>
                      </a:r>
                      <a:endParaRPr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0" marB="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Data science overview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Data manipulation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0" marB="0" anchor="ctr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Task 2</a:t>
                      </a:r>
                      <a:endParaRPr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0" marB="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Graph analytics</a:t>
                      </a:r>
                      <a:endParaRPr sz="3600" u="none" strike="noStrike" cap="none">
                        <a:solidFill>
                          <a:schemeClr val="lt1"/>
                        </a:solidFill>
                        <a:latin typeface="NVIDIA Sans" panose="020B0503020203020204" pitchFamily="34" charset="0"/>
                        <a:ea typeface="NVIDIA Sans"/>
                        <a:cs typeface="NVIDIA Sans" panose="020B0503020203020204" pitchFamily="34" charset="0"/>
                        <a:sym typeface="NVIDIA Sans"/>
                      </a:endParaRPr>
                    </a:p>
                  </a:txBody>
                  <a:tcPr marL="365750" marR="182875" marT="0" marB="0" anchor="ctr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Task 3</a:t>
                      </a:r>
                      <a:endParaRPr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0" marB="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Machine Learning</a:t>
                      </a:r>
                      <a:endParaRPr sz="3600" u="none" strike="noStrike" cap="none">
                        <a:solidFill>
                          <a:schemeClr val="lt1"/>
                        </a:solidFill>
                        <a:latin typeface="NVIDIA Sans" panose="020B0503020203020204" pitchFamily="34" charset="0"/>
                        <a:ea typeface="NVIDIA Sans"/>
                        <a:cs typeface="NVIDIA Sans" panose="020B0503020203020204" pitchFamily="34" charset="0"/>
                        <a:sym typeface="NVIDIA Sans"/>
                      </a:endParaRPr>
                    </a:p>
                  </a:txBody>
                  <a:tcPr marL="365750" marR="182875" marT="0" marB="0" anchor="ctr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Coding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Assessment</a:t>
                      </a:r>
                      <a:endParaRPr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0" marB="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Biodefense</a:t>
                      </a:r>
                      <a:endParaRPr sz="3600" u="none" strike="noStrike" cap="none" dirty="0">
                        <a:solidFill>
                          <a:schemeClr val="lt1"/>
                        </a:solidFill>
                        <a:latin typeface="NVIDIA Sans" panose="020B0503020203020204" pitchFamily="34" charset="0"/>
                        <a:ea typeface="NVIDIA Sans"/>
                        <a:cs typeface="NVIDIA Sans" panose="020B0503020203020204" pitchFamily="34" charset="0"/>
                        <a:sym typeface="NVIDIA Sans"/>
                      </a:endParaRPr>
                    </a:p>
                  </a:txBody>
                  <a:tcPr marL="365750" marR="182875" marT="0" marB="0" anchor="ctr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0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nx-cugraph</a:t>
            </a:r>
            <a:endParaRPr/>
          </a:p>
        </p:txBody>
      </p:sp>
      <p:sp>
        <p:nvSpPr>
          <p:cNvPr id="1037" name="Google Shape;1037;p106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Type-based dispatching</a:t>
            </a:r>
            <a:endParaRPr dirty="0"/>
          </a:p>
        </p:txBody>
      </p:sp>
      <p:sp>
        <p:nvSpPr>
          <p:cNvPr id="1038" name="Google Shape;1038;p106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/>
              <a:t>Type-based dispatching: for users wanting to ensure a particular behavior, without the potential for runtime conversions, </a:t>
            </a:r>
            <a:r>
              <a:rPr lang="en-US" dirty="0" err="1"/>
              <a:t>NetworkX</a:t>
            </a:r>
            <a:r>
              <a:rPr lang="en-US" dirty="0"/>
              <a:t> offers type-based dispatching. To utilize this method, users must import the desired backend and create a Graph instance for it.</a:t>
            </a:r>
            <a:endParaRPr dirty="0"/>
          </a:p>
        </p:txBody>
      </p:sp>
      <p:pic>
        <p:nvPicPr>
          <p:cNvPr id="1039" name="Google Shape;103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8714575"/>
            <a:ext cx="27642476" cy="8622875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C0BEE8-FAE5-7E2C-E178-342BC8847C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Hands-On Lab</a:t>
            </a:r>
          </a:p>
        </p:txBody>
      </p:sp>
    </p:spTree>
    <p:extLst>
      <p:ext uri="{BB962C8B-B14F-4D97-AF65-F5344CB8AC3E}">
        <p14:creationId xmlns:p14="http://schemas.microsoft.com/office/powerpoint/2010/main" val="3066521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9" name="Google Shape;849;p85"/>
          <p:cNvGraphicFramePr/>
          <p:nvPr/>
        </p:nvGraphicFramePr>
        <p:xfrm>
          <a:off x="18651265" y="7034764"/>
          <a:ext cx="15895900" cy="5602035"/>
        </p:xfrm>
        <a:graphic>
          <a:graphicData uri="http://schemas.openxmlformats.org/drawingml/2006/table">
            <a:tbl>
              <a:tblPr firstRow="1" bandRow="1">
                <a:noFill/>
                <a:tableStyleId>{62F5EFB0-779D-4660-8ED6-385CA74107DF}</a:tableStyleId>
              </a:tblPr>
              <a:tblGrid>
                <a:gridCol w="98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endParaRPr/>
                    </a:p>
                  </a:txBody>
                  <a:tcPr marL="91450" marR="91450" marT="0" marB="0" anchor="ctr">
                    <a:lnL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endParaRPr/>
                    </a:p>
                  </a:txBody>
                  <a:tcPr marL="0" marR="365750" marT="0" marB="0" anchor="ctr">
                    <a:lnL w="12700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5400" u="none" strike="noStrike" cap="none">
                          <a:solidFill>
                            <a:schemeClr val="dk2"/>
                          </a:solidFill>
                          <a:latin typeface="NVIDIA Sans Light"/>
                          <a:ea typeface="NVIDIA Sans Light"/>
                          <a:cs typeface="NVIDIA Sans Light"/>
                          <a:sym typeface="NVIDIA Sans Light"/>
                        </a:rPr>
                        <a:t>•</a:t>
                      </a:r>
                      <a:endParaRPr/>
                    </a:p>
                  </a:txBody>
                  <a:tcPr marL="91450" marR="914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000">
                          <a:solidFill>
                            <a:schemeClr val="lt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Graph 101</a:t>
                      </a:r>
                      <a:endParaRPr/>
                    </a:p>
                  </a:txBody>
                  <a:tcPr marL="0" marR="3657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5400" u="none" strike="noStrike" cap="none">
                          <a:solidFill>
                            <a:schemeClr val="dk2"/>
                          </a:solidFill>
                          <a:latin typeface="NVIDIA Sans Light"/>
                          <a:ea typeface="NVIDIA Sans Light"/>
                          <a:cs typeface="NVIDIA Sans Light"/>
                          <a:sym typeface="NVIDIA Sans Light"/>
                        </a:rPr>
                        <a:t>•</a:t>
                      </a:r>
                      <a:endParaRPr sz="5400" u="none" strike="noStrike" cap="none">
                        <a:solidFill>
                          <a:schemeClr val="dk2"/>
                        </a:solidFill>
                        <a:latin typeface="NVIDIA Sans Light"/>
                        <a:ea typeface="NVIDIA Sans Light"/>
                        <a:cs typeface="NVIDIA Sans Light"/>
                        <a:sym typeface="NVIDIA Sans Light"/>
                      </a:endParaRPr>
                    </a:p>
                  </a:txBody>
                  <a:tcPr marL="91450" marR="914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000">
                          <a:solidFill>
                            <a:schemeClr val="lt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Graph Analytics</a:t>
                      </a:r>
                      <a:endParaRPr sz="4000">
                        <a:solidFill>
                          <a:schemeClr val="lt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0" marR="3657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u="none" strike="noStrike" cap="none">
                          <a:solidFill>
                            <a:schemeClr val="dk2"/>
                          </a:solidFill>
                          <a:latin typeface="NVIDIA Sans Light"/>
                          <a:ea typeface="NVIDIA Sans Light"/>
                          <a:cs typeface="NVIDIA Sans Light"/>
                          <a:sym typeface="NVIDIA Sans Light"/>
                        </a:rPr>
                        <a:t>•</a:t>
                      </a:r>
                      <a:endParaRPr/>
                    </a:p>
                  </a:txBody>
                  <a:tcPr marL="91450" marR="914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000" dirty="0">
                          <a:solidFill>
                            <a:schemeClr val="lt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Hands-On Lab</a:t>
                      </a:r>
                      <a:endParaRPr dirty="0"/>
                    </a:p>
                  </a:txBody>
                  <a:tcPr marL="0" marR="3657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50" name="Google Shape;850;p85"/>
          <p:cNvSpPr txBox="1"/>
          <p:nvPr/>
        </p:nvSpPr>
        <p:spPr>
          <a:xfrm>
            <a:off x="19524558" y="5114484"/>
            <a:ext cx="112491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9600"/>
              <a:buFont typeface="NVIDIA Sans"/>
              <a:buNone/>
            </a:pPr>
            <a:r>
              <a:rPr lang="en-US" sz="9600" b="1">
                <a:solidFill>
                  <a:srgbClr val="76B900"/>
                </a:solidFill>
                <a:latin typeface="NVIDIA Sans"/>
                <a:ea typeface="NVIDIA Sans"/>
                <a:cs typeface="NVIDIA Sans"/>
                <a:sym typeface="NVIDIA Sans"/>
              </a:rPr>
              <a:t>Section 2 </a:t>
            </a:r>
            <a:r>
              <a:rPr lang="en-US" sz="9600" b="1" i="0" u="none" strike="noStrike" cap="none">
                <a:solidFill>
                  <a:srgbClr val="76B900"/>
                </a:solidFill>
                <a:latin typeface="NVIDIA Sans"/>
                <a:ea typeface="NVIDIA Sans"/>
                <a:cs typeface="NVIDIA Sans"/>
                <a:sym typeface="NVIDIA Sans"/>
              </a:rPr>
              <a:t>Agenda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8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Anatomy of a Graph</a:t>
            </a:r>
            <a:endParaRPr/>
          </a:p>
        </p:txBody>
      </p:sp>
      <p:sp>
        <p:nvSpPr>
          <p:cNvPr id="857" name="Google Shape;857;p86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86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9" name="Google Shape;85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888" y="4846333"/>
            <a:ext cx="30490225" cy="1365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Edges</a:t>
            </a:r>
            <a:endParaRPr/>
          </a:p>
        </p:txBody>
      </p:sp>
      <p:sp>
        <p:nvSpPr>
          <p:cNvPr id="866" name="Google Shape;866;p87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Directed, undirected, weighted, and unweighted</a:t>
            </a:r>
            <a:endParaRPr/>
          </a:p>
        </p:txBody>
      </p:sp>
      <p:sp>
        <p:nvSpPr>
          <p:cNvPr id="867" name="Google Shape;867;p87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8" name="Google Shape;86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8738" y="4846334"/>
            <a:ext cx="30758518" cy="1365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8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Degree and Neighborhood</a:t>
            </a:r>
            <a:endParaRPr/>
          </a:p>
        </p:txBody>
      </p:sp>
      <p:sp>
        <p:nvSpPr>
          <p:cNvPr id="875" name="Google Shape;875;p88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/>
              <a:t>In-degree, out-degree, 1-hop, and 2-hop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88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7" name="Google Shape;8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7597960"/>
            <a:ext cx="19383076" cy="814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88"/>
          <p:cNvPicPr preferRelativeResize="0"/>
          <p:nvPr/>
        </p:nvPicPr>
        <p:blipFill rotWithShape="1">
          <a:blip r:embed="rId4">
            <a:alphaModFix/>
          </a:blip>
          <a:srcRect r="5303"/>
          <a:stretch/>
        </p:blipFill>
        <p:spPr>
          <a:xfrm>
            <a:off x="23069150" y="7006338"/>
            <a:ext cx="10992252" cy="933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0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Usage extends across industries</a:t>
            </a:r>
            <a:endParaRPr/>
          </a:p>
        </p:txBody>
      </p:sp>
      <p:sp>
        <p:nvSpPr>
          <p:cNvPr id="893" name="Google Shape;893;p9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Common Graph Data Use Cases</a:t>
            </a:r>
            <a:endParaRPr/>
          </a:p>
        </p:txBody>
      </p:sp>
      <p:sp>
        <p:nvSpPr>
          <p:cNvPr id="894" name="Google Shape;894;p90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5" name="Google Shape;89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5611029"/>
            <a:ext cx="31546798" cy="12122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9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Used to gather information about relationships between objects</a:t>
            </a:r>
            <a:endParaRPr/>
          </a:p>
        </p:txBody>
      </p:sp>
      <p:sp>
        <p:nvSpPr>
          <p:cNvPr id="902" name="Google Shape;902;p9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Advance Graph Data Use Cases</a:t>
            </a:r>
            <a:endParaRPr dirty="0"/>
          </a:p>
        </p:txBody>
      </p:sp>
      <p:sp>
        <p:nvSpPr>
          <p:cNvPr id="903" name="Google Shape;903;p91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4" name="Google Shape;90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238" y="4846333"/>
            <a:ext cx="29839529" cy="1365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9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Representing Graphs</a:t>
            </a:r>
            <a:endParaRPr/>
          </a:p>
        </p:txBody>
      </p:sp>
      <p:sp>
        <p:nvSpPr>
          <p:cNvPr id="920" name="Google Shape;920;p93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/>
              <a:t>Adjacency matrix shows the neighborhood of each node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93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2" name="Google Shape;92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5572505"/>
            <a:ext cx="31546798" cy="12199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NVIDIA Sans">
      <a:majorFont>
        <a:latin typeface="NVIDIA Sans Medium"/>
        <a:ea typeface=""/>
        <a:cs typeface=""/>
      </a:majorFont>
      <a:minorFont>
        <a:latin typeface="NVIDIA Sans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lnSpc>
            <a:spcPct val="90000"/>
          </a:lnSpc>
          <a:defRPr sz="4000" dirty="0" err="1">
            <a:solidFill>
              <a:schemeClr val="tx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4000" dirty="0" err="1" smtClean="0">
            <a:solidFill>
              <a:schemeClr val="bg1"/>
            </a:solidFill>
            <a:latin typeface="NVIDIA Sans" panose="020B0503020203020204" pitchFamily="34" charset="0"/>
            <a:cs typeface="NVIDIA Sans" panose="020B05030202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VIDIA_Sans_Corp_Template_LIGHT_v2_NewKV.pptx" id="{2CB1BC51-CEBF-4125-BC6C-FB23D6874A8C}" vid="{0B679A5A-A7BB-445D-B89B-5017F750351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43083d15-7273-40c1-b7db-39efd9ccc17a}" enabled="0" method="" siteId="{43083d15-7273-40c1-b7db-39efd9ccc17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524</Words>
  <Application>Microsoft Office PowerPoint</Application>
  <PresentationFormat>Custom</PresentationFormat>
  <Paragraphs>119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NVIDIA Sans Medium</vt:lpstr>
      <vt:lpstr>NVIDIA Sans Light</vt:lpstr>
      <vt:lpstr>NVIDIA Sans</vt:lpstr>
      <vt:lpstr>Roboto Mono</vt:lpstr>
      <vt:lpstr>Arial</vt:lpstr>
      <vt:lpstr>Title Only</vt:lpstr>
      <vt:lpstr>Title Only</vt:lpstr>
      <vt:lpstr>1_Title Only</vt:lpstr>
      <vt:lpstr>2_Title Only</vt:lpstr>
      <vt:lpstr>Fundamentals of Accelerated Data Science</vt:lpstr>
      <vt:lpstr>Workshop Overview</vt:lpstr>
      <vt:lpstr>PowerPoint Presentation</vt:lpstr>
      <vt:lpstr>Anatomy of a Graph</vt:lpstr>
      <vt:lpstr>Edges</vt:lpstr>
      <vt:lpstr>Degree and Neighborhood</vt:lpstr>
      <vt:lpstr>Common Graph Data Use Cases</vt:lpstr>
      <vt:lpstr>Advance Graph Data Use Cases</vt:lpstr>
      <vt:lpstr>Representing Graphs</vt:lpstr>
      <vt:lpstr>Representing Graphs</vt:lpstr>
      <vt:lpstr>Representing Graphs</vt:lpstr>
      <vt:lpstr>Representing Graphs</vt:lpstr>
      <vt:lpstr>Representing Graphs</vt:lpstr>
      <vt:lpstr>Single-Source Shortest Path</vt:lpstr>
      <vt:lpstr>Centrality</vt:lpstr>
      <vt:lpstr>RAPIDS Transforms Data Science</vt:lpstr>
      <vt:lpstr>nx-cugraph</vt:lpstr>
      <vt:lpstr>nx-cugraph</vt:lpstr>
      <vt:lpstr>nx-cugraph</vt:lpstr>
      <vt:lpstr>nx-cugraph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Kevin Lee (Developer Programs)</dc:creator>
  <cp:lastModifiedBy>Kevin Lee (Developer Programs)</cp:lastModifiedBy>
  <cp:revision>2</cp:revision>
  <dcterms:modified xsi:type="dcterms:W3CDTF">2025-02-08T20:26:05Z</dcterms:modified>
</cp:coreProperties>
</file>